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Proxima Nova"/>
      <p:regular r:id="rId37"/>
      <p:bold r:id="rId38"/>
      <p:italic r:id="rId39"/>
      <p:boldItalic r:id="rId40"/>
    </p:embeddedFont>
    <p:embeddedFont>
      <p:font typeface="Lexend Deca Medium"/>
      <p:regular r:id="rId41"/>
      <p:bold r:id="rId42"/>
    </p:embeddedFont>
    <p:embeddedFont>
      <p:font typeface="Metrophobic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20" Type="http://schemas.openxmlformats.org/officeDocument/2006/relationships/slide" Target="slides/slide15.xml"/><Relationship Id="rId42" Type="http://schemas.openxmlformats.org/officeDocument/2006/relationships/font" Target="fonts/LexendDecaMedium-bold.fntdata"/><Relationship Id="rId41" Type="http://schemas.openxmlformats.org/officeDocument/2006/relationships/font" Target="fonts/LexendDecaMedium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Metrophobic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roximaNova-italic.fntdata"/><Relationship Id="rId16" Type="http://schemas.openxmlformats.org/officeDocument/2006/relationships/slide" Target="slides/slide11.xml"/><Relationship Id="rId38" Type="http://schemas.openxmlformats.org/officeDocument/2006/relationships/font" Target="fonts/ProximaNov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2321700" y="1104000"/>
            <a:ext cx="6102300" cy="217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321700" y="3313225"/>
            <a:ext cx="4764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6A92">
              <a:alpha val="3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5587500" y="1205970"/>
            <a:ext cx="2659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Deca Medium"/>
              <a:buNone/>
              <a:defRPr sz="23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2"/>
          <p:cNvSpPr txBox="1"/>
          <p:nvPr>
            <p:ph hasCustomPrompt="1" type="title"/>
          </p:nvPr>
        </p:nvSpPr>
        <p:spPr>
          <a:xfrm>
            <a:off x="2402125" y="1330163"/>
            <a:ext cx="5728500" cy="16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/>
          <p:nvPr>
            <p:ph idx="1" type="subTitle"/>
          </p:nvPr>
        </p:nvSpPr>
        <p:spPr>
          <a:xfrm>
            <a:off x="2402125" y="3100638"/>
            <a:ext cx="48501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2785388" y="1959950"/>
            <a:ext cx="19848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2" type="subTitle"/>
          </p:nvPr>
        </p:nvSpPr>
        <p:spPr>
          <a:xfrm>
            <a:off x="2785388" y="1574850"/>
            <a:ext cx="1984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3" type="subTitle"/>
          </p:nvPr>
        </p:nvSpPr>
        <p:spPr>
          <a:xfrm>
            <a:off x="6210575" y="1959950"/>
            <a:ext cx="19848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4" type="subTitle"/>
          </p:nvPr>
        </p:nvSpPr>
        <p:spPr>
          <a:xfrm>
            <a:off x="6210575" y="1574850"/>
            <a:ext cx="1984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5" type="subTitle"/>
          </p:nvPr>
        </p:nvSpPr>
        <p:spPr>
          <a:xfrm>
            <a:off x="2785388" y="3610100"/>
            <a:ext cx="19848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6" type="subTitle"/>
          </p:nvPr>
        </p:nvSpPr>
        <p:spPr>
          <a:xfrm>
            <a:off x="2785388" y="3225000"/>
            <a:ext cx="1984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7" type="subTitle"/>
          </p:nvPr>
        </p:nvSpPr>
        <p:spPr>
          <a:xfrm>
            <a:off x="6210575" y="3610100"/>
            <a:ext cx="19848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8" type="subTitle"/>
          </p:nvPr>
        </p:nvSpPr>
        <p:spPr>
          <a:xfrm>
            <a:off x="6210575" y="3225000"/>
            <a:ext cx="1984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1666963" y="1574850"/>
            <a:ext cx="961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3" name="Google Shape;73;p14"/>
          <p:cNvSpPr txBox="1"/>
          <p:nvPr>
            <p:ph idx="9" type="title"/>
          </p:nvPr>
        </p:nvSpPr>
        <p:spPr>
          <a:xfrm>
            <a:off x="5092175" y="1574850"/>
            <a:ext cx="961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4" name="Google Shape;74;p14"/>
          <p:cNvSpPr txBox="1"/>
          <p:nvPr>
            <p:ph idx="13" type="title"/>
          </p:nvPr>
        </p:nvSpPr>
        <p:spPr>
          <a:xfrm>
            <a:off x="1666963" y="3225000"/>
            <a:ext cx="961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5" name="Google Shape;75;p14"/>
          <p:cNvSpPr txBox="1"/>
          <p:nvPr>
            <p:ph idx="14" type="title"/>
          </p:nvPr>
        </p:nvSpPr>
        <p:spPr>
          <a:xfrm>
            <a:off x="5092175" y="3225000"/>
            <a:ext cx="961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6" name="Google Shape;76;p14"/>
          <p:cNvSpPr txBox="1"/>
          <p:nvPr>
            <p:ph idx="15"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77" name="Google Shape;77;p14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2402125" y="1280567"/>
            <a:ext cx="5658900" cy="18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2" name="Google Shape;82;p15"/>
          <p:cNvSpPr txBox="1"/>
          <p:nvPr>
            <p:ph idx="2" type="subTitle"/>
          </p:nvPr>
        </p:nvSpPr>
        <p:spPr>
          <a:xfrm>
            <a:off x="2402125" y="3319617"/>
            <a:ext cx="40452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SECTION_TITLE_AND_DESCRIPTION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4343275" y="1530525"/>
            <a:ext cx="39726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4343275" y="2675200"/>
            <a:ext cx="29991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7" name="Google Shape;87;p16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3351350" y="1709625"/>
            <a:ext cx="3753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2" type="subTitle"/>
          </p:nvPr>
        </p:nvSpPr>
        <p:spPr>
          <a:xfrm>
            <a:off x="3351350" y="1355825"/>
            <a:ext cx="19656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3" type="subTitle"/>
          </p:nvPr>
        </p:nvSpPr>
        <p:spPr>
          <a:xfrm>
            <a:off x="3351350" y="2780700"/>
            <a:ext cx="3753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4" type="subTitle"/>
          </p:nvPr>
        </p:nvSpPr>
        <p:spPr>
          <a:xfrm>
            <a:off x="3351350" y="2426900"/>
            <a:ext cx="19656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5" type="subTitle"/>
          </p:nvPr>
        </p:nvSpPr>
        <p:spPr>
          <a:xfrm>
            <a:off x="3351350" y="3851775"/>
            <a:ext cx="3753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6" type="subTitle"/>
          </p:nvPr>
        </p:nvSpPr>
        <p:spPr>
          <a:xfrm>
            <a:off x="3351350" y="3497975"/>
            <a:ext cx="19656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97" name="Google Shape;97;p17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8"/>
          <p:cNvSpPr txBox="1"/>
          <p:nvPr>
            <p:ph idx="1" type="subTitle"/>
          </p:nvPr>
        </p:nvSpPr>
        <p:spPr>
          <a:xfrm>
            <a:off x="2633000" y="1959950"/>
            <a:ext cx="22521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2" type="subTitle"/>
          </p:nvPr>
        </p:nvSpPr>
        <p:spPr>
          <a:xfrm>
            <a:off x="2633001" y="1574850"/>
            <a:ext cx="1406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3" type="subTitle"/>
          </p:nvPr>
        </p:nvSpPr>
        <p:spPr>
          <a:xfrm>
            <a:off x="6171999" y="1959950"/>
            <a:ext cx="22521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4" type="subTitle"/>
          </p:nvPr>
        </p:nvSpPr>
        <p:spPr>
          <a:xfrm>
            <a:off x="6172000" y="1574850"/>
            <a:ext cx="1406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5" type="subTitle"/>
          </p:nvPr>
        </p:nvSpPr>
        <p:spPr>
          <a:xfrm>
            <a:off x="2633000" y="3610100"/>
            <a:ext cx="22521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6" type="subTitle"/>
          </p:nvPr>
        </p:nvSpPr>
        <p:spPr>
          <a:xfrm>
            <a:off x="2633001" y="3225000"/>
            <a:ext cx="1406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7" type="subTitle"/>
          </p:nvPr>
        </p:nvSpPr>
        <p:spPr>
          <a:xfrm>
            <a:off x="6171999" y="3610100"/>
            <a:ext cx="22521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8" type="subTitle"/>
          </p:nvPr>
        </p:nvSpPr>
        <p:spPr>
          <a:xfrm>
            <a:off x="6172000" y="3225000"/>
            <a:ext cx="1406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09" name="Google Shape;109;p18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6027300" y="1709625"/>
            <a:ext cx="23967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2" type="subTitle"/>
          </p:nvPr>
        </p:nvSpPr>
        <p:spPr>
          <a:xfrm>
            <a:off x="6027300" y="1355822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15" name="Google Shape;115;p19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9"/>
          <p:cNvSpPr txBox="1"/>
          <p:nvPr>
            <p:ph idx="3" type="subTitle"/>
          </p:nvPr>
        </p:nvSpPr>
        <p:spPr>
          <a:xfrm>
            <a:off x="6027300" y="2740375"/>
            <a:ext cx="23967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4" type="subTitle"/>
          </p:nvPr>
        </p:nvSpPr>
        <p:spPr>
          <a:xfrm>
            <a:off x="6027300" y="2386572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5" type="subTitle"/>
          </p:nvPr>
        </p:nvSpPr>
        <p:spPr>
          <a:xfrm>
            <a:off x="6027300" y="3771125"/>
            <a:ext cx="23967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6" type="subTitle"/>
          </p:nvPr>
        </p:nvSpPr>
        <p:spPr>
          <a:xfrm>
            <a:off x="6027300" y="3417322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7" type="subTitle"/>
          </p:nvPr>
        </p:nvSpPr>
        <p:spPr>
          <a:xfrm>
            <a:off x="2419150" y="1709625"/>
            <a:ext cx="23967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8" type="subTitle"/>
          </p:nvPr>
        </p:nvSpPr>
        <p:spPr>
          <a:xfrm>
            <a:off x="2419150" y="1355822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9" type="subTitle"/>
          </p:nvPr>
        </p:nvSpPr>
        <p:spPr>
          <a:xfrm>
            <a:off x="2419150" y="2740375"/>
            <a:ext cx="23967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3" type="subTitle"/>
          </p:nvPr>
        </p:nvSpPr>
        <p:spPr>
          <a:xfrm>
            <a:off x="2419150" y="2386572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14" type="subTitle"/>
          </p:nvPr>
        </p:nvSpPr>
        <p:spPr>
          <a:xfrm>
            <a:off x="2419150" y="3771125"/>
            <a:ext cx="23967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5" type="subTitle"/>
          </p:nvPr>
        </p:nvSpPr>
        <p:spPr>
          <a:xfrm>
            <a:off x="2419150" y="3417322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ONLY_1_1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4347813" y="1709625"/>
            <a:ext cx="3753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2" type="subTitle"/>
          </p:nvPr>
        </p:nvSpPr>
        <p:spPr>
          <a:xfrm>
            <a:off x="4347821" y="1355825"/>
            <a:ext cx="16560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3" type="subTitle"/>
          </p:nvPr>
        </p:nvSpPr>
        <p:spPr>
          <a:xfrm>
            <a:off x="4347813" y="2780700"/>
            <a:ext cx="3753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4" type="subTitle"/>
          </p:nvPr>
        </p:nvSpPr>
        <p:spPr>
          <a:xfrm>
            <a:off x="4347821" y="2426900"/>
            <a:ext cx="16560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5" type="subTitle"/>
          </p:nvPr>
        </p:nvSpPr>
        <p:spPr>
          <a:xfrm>
            <a:off x="4347813" y="3851775"/>
            <a:ext cx="3753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6" type="subTitle"/>
          </p:nvPr>
        </p:nvSpPr>
        <p:spPr>
          <a:xfrm>
            <a:off x="4347821" y="3497975"/>
            <a:ext cx="16560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35" name="Google Shape;135;p20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 txBox="1"/>
          <p:nvPr>
            <p:ph idx="7" type="title"/>
          </p:nvPr>
        </p:nvSpPr>
        <p:spPr>
          <a:xfrm>
            <a:off x="1848738" y="1395650"/>
            <a:ext cx="2259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7" name="Google Shape;137;p20"/>
          <p:cNvSpPr txBox="1"/>
          <p:nvPr>
            <p:ph idx="8" type="title"/>
          </p:nvPr>
        </p:nvSpPr>
        <p:spPr>
          <a:xfrm>
            <a:off x="1848738" y="2452638"/>
            <a:ext cx="2259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8" name="Google Shape;138;p20"/>
          <p:cNvSpPr txBox="1"/>
          <p:nvPr>
            <p:ph idx="9" type="title"/>
          </p:nvPr>
        </p:nvSpPr>
        <p:spPr>
          <a:xfrm>
            <a:off x="1848738" y="3509625"/>
            <a:ext cx="2259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650550" y="1152475"/>
            <a:ext cx="6773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ONLY_1_1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42" name="Google Shape;142;p21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/>
          <p:nvPr>
            <p:ph idx="1" type="subTitle"/>
          </p:nvPr>
        </p:nvSpPr>
        <p:spPr>
          <a:xfrm>
            <a:off x="2094221" y="1576890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2" type="subTitle"/>
          </p:nvPr>
        </p:nvSpPr>
        <p:spPr>
          <a:xfrm>
            <a:off x="2094221" y="12562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3" type="subTitle"/>
          </p:nvPr>
        </p:nvSpPr>
        <p:spPr>
          <a:xfrm>
            <a:off x="5717021" y="1576890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4" type="subTitle"/>
          </p:nvPr>
        </p:nvSpPr>
        <p:spPr>
          <a:xfrm>
            <a:off x="5717021" y="12562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5" type="subTitle"/>
          </p:nvPr>
        </p:nvSpPr>
        <p:spPr>
          <a:xfrm>
            <a:off x="2094221" y="2272490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6" type="subTitle"/>
          </p:nvPr>
        </p:nvSpPr>
        <p:spPr>
          <a:xfrm>
            <a:off x="2094221" y="19518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7" type="subTitle"/>
          </p:nvPr>
        </p:nvSpPr>
        <p:spPr>
          <a:xfrm>
            <a:off x="5717021" y="2272490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8" type="subTitle"/>
          </p:nvPr>
        </p:nvSpPr>
        <p:spPr>
          <a:xfrm>
            <a:off x="5717021" y="19518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51" name="Google Shape;151;p21"/>
          <p:cNvSpPr txBox="1"/>
          <p:nvPr>
            <p:ph idx="9" type="subTitle"/>
          </p:nvPr>
        </p:nvSpPr>
        <p:spPr>
          <a:xfrm>
            <a:off x="2094221" y="2968090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3" type="subTitle"/>
          </p:nvPr>
        </p:nvSpPr>
        <p:spPr>
          <a:xfrm>
            <a:off x="2094221" y="26474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53" name="Google Shape;153;p21"/>
          <p:cNvSpPr txBox="1"/>
          <p:nvPr>
            <p:ph idx="14" type="subTitle"/>
          </p:nvPr>
        </p:nvSpPr>
        <p:spPr>
          <a:xfrm>
            <a:off x="5717021" y="2968090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4" name="Google Shape;154;p21"/>
          <p:cNvSpPr txBox="1"/>
          <p:nvPr>
            <p:ph idx="15" type="subTitle"/>
          </p:nvPr>
        </p:nvSpPr>
        <p:spPr>
          <a:xfrm>
            <a:off x="5717021" y="26474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55" name="Google Shape;155;p21"/>
          <p:cNvSpPr txBox="1"/>
          <p:nvPr>
            <p:ph idx="16" type="subTitle"/>
          </p:nvPr>
        </p:nvSpPr>
        <p:spPr>
          <a:xfrm>
            <a:off x="2094221" y="3663689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17" type="subTitle"/>
          </p:nvPr>
        </p:nvSpPr>
        <p:spPr>
          <a:xfrm>
            <a:off x="2094221" y="33430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8" type="subTitle"/>
          </p:nvPr>
        </p:nvSpPr>
        <p:spPr>
          <a:xfrm>
            <a:off x="5717021" y="3663689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8" name="Google Shape;158;p21"/>
          <p:cNvSpPr txBox="1"/>
          <p:nvPr>
            <p:ph idx="19" type="subTitle"/>
          </p:nvPr>
        </p:nvSpPr>
        <p:spPr>
          <a:xfrm>
            <a:off x="5717021" y="33430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59" name="Google Shape;159;p21"/>
          <p:cNvSpPr txBox="1"/>
          <p:nvPr>
            <p:ph idx="20" type="subTitle"/>
          </p:nvPr>
        </p:nvSpPr>
        <p:spPr>
          <a:xfrm>
            <a:off x="2094221" y="4359290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21" type="subTitle"/>
          </p:nvPr>
        </p:nvSpPr>
        <p:spPr>
          <a:xfrm>
            <a:off x="2094221" y="40386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61" name="Google Shape;161;p21"/>
          <p:cNvSpPr txBox="1"/>
          <p:nvPr>
            <p:ph idx="22" type="subTitle"/>
          </p:nvPr>
        </p:nvSpPr>
        <p:spPr>
          <a:xfrm>
            <a:off x="5717021" y="4359290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2" name="Google Shape;162;p21"/>
          <p:cNvSpPr txBox="1"/>
          <p:nvPr>
            <p:ph idx="23" type="subTitle"/>
          </p:nvPr>
        </p:nvSpPr>
        <p:spPr>
          <a:xfrm>
            <a:off x="5717021" y="40386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63" name="Google Shape;163;p21"/>
          <p:cNvSpPr txBox="1"/>
          <p:nvPr>
            <p:ph idx="24" type="title"/>
          </p:nvPr>
        </p:nvSpPr>
        <p:spPr>
          <a:xfrm>
            <a:off x="1125971" y="1331700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4" name="Google Shape;164;p21"/>
          <p:cNvSpPr txBox="1"/>
          <p:nvPr>
            <p:ph idx="25" type="title"/>
          </p:nvPr>
        </p:nvSpPr>
        <p:spPr>
          <a:xfrm>
            <a:off x="1125971" y="2027638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5" name="Google Shape;165;p21"/>
          <p:cNvSpPr txBox="1"/>
          <p:nvPr>
            <p:ph idx="26" type="title"/>
          </p:nvPr>
        </p:nvSpPr>
        <p:spPr>
          <a:xfrm>
            <a:off x="1125971" y="2723575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6" name="Google Shape;166;p21"/>
          <p:cNvSpPr txBox="1"/>
          <p:nvPr>
            <p:ph idx="27" type="title"/>
          </p:nvPr>
        </p:nvSpPr>
        <p:spPr>
          <a:xfrm>
            <a:off x="1125971" y="3419513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7" name="Google Shape;167;p21"/>
          <p:cNvSpPr txBox="1"/>
          <p:nvPr>
            <p:ph idx="28" type="title"/>
          </p:nvPr>
        </p:nvSpPr>
        <p:spPr>
          <a:xfrm>
            <a:off x="1125971" y="4115450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8" name="Google Shape;168;p21"/>
          <p:cNvSpPr txBox="1"/>
          <p:nvPr>
            <p:ph idx="29" type="title"/>
          </p:nvPr>
        </p:nvSpPr>
        <p:spPr>
          <a:xfrm>
            <a:off x="4755221" y="1331700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9" name="Google Shape;169;p21"/>
          <p:cNvSpPr txBox="1"/>
          <p:nvPr>
            <p:ph idx="30" type="title"/>
          </p:nvPr>
        </p:nvSpPr>
        <p:spPr>
          <a:xfrm>
            <a:off x="4755221" y="2027638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0" name="Google Shape;170;p21"/>
          <p:cNvSpPr txBox="1"/>
          <p:nvPr>
            <p:ph idx="31" type="title"/>
          </p:nvPr>
        </p:nvSpPr>
        <p:spPr>
          <a:xfrm>
            <a:off x="4755221" y="2723575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1" name="Google Shape;171;p21"/>
          <p:cNvSpPr txBox="1"/>
          <p:nvPr>
            <p:ph idx="32" type="title"/>
          </p:nvPr>
        </p:nvSpPr>
        <p:spPr>
          <a:xfrm>
            <a:off x="4755221" y="3419513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2" name="Google Shape;172;p21"/>
          <p:cNvSpPr txBox="1"/>
          <p:nvPr>
            <p:ph idx="33" type="title"/>
          </p:nvPr>
        </p:nvSpPr>
        <p:spPr>
          <a:xfrm>
            <a:off x="4755221" y="4115450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 txBox="1"/>
          <p:nvPr>
            <p:ph type="ctrTitle"/>
          </p:nvPr>
        </p:nvSpPr>
        <p:spPr>
          <a:xfrm>
            <a:off x="2624250" y="1070938"/>
            <a:ext cx="42621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6" name="Google Shape;176;p22"/>
          <p:cNvSpPr txBox="1"/>
          <p:nvPr>
            <p:ph idx="1" type="subTitle"/>
          </p:nvPr>
        </p:nvSpPr>
        <p:spPr>
          <a:xfrm>
            <a:off x="2624250" y="2396100"/>
            <a:ext cx="4262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7" name="Google Shape;177;p22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 txBox="1"/>
          <p:nvPr>
            <p:ph idx="2" type="subTitle"/>
          </p:nvPr>
        </p:nvSpPr>
        <p:spPr>
          <a:xfrm>
            <a:off x="2624250" y="1993467"/>
            <a:ext cx="42621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79" name="Google Shape;179;p22"/>
          <p:cNvSpPr txBox="1"/>
          <p:nvPr/>
        </p:nvSpPr>
        <p:spPr>
          <a:xfrm>
            <a:off x="2624250" y="3831725"/>
            <a:ext cx="4470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CREDITS: This presentation template was created by </a:t>
            </a:r>
            <a:r>
              <a:rPr b="1" i="0" lang="en-US" sz="1000" u="none" cap="none" strike="noStrike">
                <a:solidFill>
                  <a:schemeClr val="hlink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2"/>
              </a:rPr>
              <a:t>Slidesgo</a:t>
            </a:r>
            <a:r>
              <a:rPr b="0" i="0" lang="en-US" sz="10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, and includes icons by </a:t>
            </a:r>
            <a:r>
              <a:rPr b="1" i="0" lang="en-US" sz="1000" u="none" cap="none" strike="noStrike">
                <a:solidFill>
                  <a:schemeClr val="hlink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3"/>
              </a:rPr>
              <a:t>Flaticon</a:t>
            </a:r>
            <a:r>
              <a:rPr b="1" i="0" lang="en-US" sz="10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 </a:t>
            </a:r>
            <a:r>
              <a:rPr b="0" i="0" lang="en-US" sz="10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and infographics &amp; images by </a:t>
            </a:r>
            <a:r>
              <a:rPr b="1" i="0" lang="en-US" sz="1000" u="none" cap="none" strike="noStrike">
                <a:solidFill>
                  <a:schemeClr val="hlink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4"/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TITLE_ONLY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ONLY_3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4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5">
  <p:cSld name="035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/>
          <p:nvPr>
            <p:ph idx="2" type="pic"/>
          </p:nvPr>
        </p:nvSpPr>
        <p:spPr>
          <a:xfrm>
            <a:off x="714375" y="2524125"/>
            <a:ext cx="1666800" cy="21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5"/>
          <p:cNvSpPr/>
          <p:nvPr>
            <p:ph idx="3" type="pic"/>
          </p:nvPr>
        </p:nvSpPr>
        <p:spPr>
          <a:xfrm>
            <a:off x="6762750" y="2524125"/>
            <a:ext cx="1666800" cy="21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5"/>
          <p:cNvSpPr/>
          <p:nvPr>
            <p:ph idx="4" type="pic"/>
          </p:nvPr>
        </p:nvSpPr>
        <p:spPr>
          <a:xfrm>
            <a:off x="2730499" y="2524125"/>
            <a:ext cx="1666800" cy="21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5"/>
          <p:cNvSpPr/>
          <p:nvPr>
            <p:ph idx="5" type="pic"/>
          </p:nvPr>
        </p:nvSpPr>
        <p:spPr>
          <a:xfrm>
            <a:off x="4746625" y="2524125"/>
            <a:ext cx="1666800" cy="21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25"/>
          <p:cNvSpPr txBox="1"/>
          <p:nvPr>
            <p:ph idx="12" type="sldNum"/>
          </p:nvPr>
        </p:nvSpPr>
        <p:spPr>
          <a:xfrm rot="-5400000">
            <a:off x="8296425" y="4800600"/>
            <a:ext cx="476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AFF"/>
              </a:buClr>
              <a:buSzPts val="1100"/>
              <a:buFont typeface="Proxima Nova"/>
              <a:buNone/>
              <a:defRPr b="0" i="0" sz="1100" u="none" cap="none" strike="noStrike">
                <a:solidFill>
                  <a:srgbClr val="694A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AFF"/>
              </a:buClr>
              <a:buSzPts val="1100"/>
              <a:buFont typeface="Proxima Nova"/>
              <a:buNone/>
              <a:defRPr b="0" i="0" sz="1100" u="none" cap="none" strike="noStrike">
                <a:solidFill>
                  <a:srgbClr val="694A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AFF"/>
              </a:buClr>
              <a:buSzPts val="1100"/>
              <a:buFont typeface="Proxima Nova"/>
              <a:buNone/>
              <a:defRPr b="0" i="0" sz="1100" u="none" cap="none" strike="noStrike">
                <a:solidFill>
                  <a:srgbClr val="694A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AFF"/>
              </a:buClr>
              <a:buSzPts val="1100"/>
              <a:buFont typeface="Proxima Nova"/>
              <a:buNone/>
              <a:defRPr b="0" i="0" sz="1100" u="none" cap="none" strike="noStrike">
                <a:solidFill>
                  <a:srgbClr val="694A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AFF"/>
              </a:buClr>
              <a:buSzPts val="1100"/>
              <a:buFont typeface="Proxima Nova"/>
              <a:buNone/>
              <a:defRPr b="0" i="0" sz="1100" u="none" cap="none" strike="noStrike">
                <a:solidFill>
                  <a:srgbClr val="694A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AFF"/>
              </a:buClr>
              <a:buSzPts val="1100"/>
              <a:buFont typeface="Proxima Nova"/>
              <a:buNone/>
              <a:defRPr b="0" i="0" sz="1100" u="none" cap="none" strike="noStrike">
                <a:solidFill>
                  <a:srgbClr val="694A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AFF"/>
              </a:buClr>
              <a:buSzPts val="1100"/>
              <a:buFont typeface="Proxima Nova"/>
              <a:buNone/>
              <a:defRPr b="0" i="0" sz="1100" u="none" cap="none" strike="noStrike">
                <a:solidFill>
                  <a:srgbClr val="694A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AFF"/>
              </a:buClr>
              <a:buSzPts val="1100"/>
              <a:buFont typeface="Proxima Nova"/>
              <a:buNone/>
              <a:defRPr b="0" i="0" sz="1100" u="none" cap="none" strike="noStrike">
                <a:solidFill>
                  <a:srgbClr val="694A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AFF"/>
              </a:buClr>
              <a:buSzPts val="1100"/>
              <a:buFont typeface="Proxima Nova"/>
              <a:buNone/>
              <a:defRPr b="0" i="0" sz="1100" u="none" cap="none" strike="noStrike">
                <a:solidFill>
                  <a:srgbClr val="694A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4068900" y="1479850"/>
            <a:ext cx="43551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7">
  <p:cSld name="037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>
            <p:ph idx="2" type="pic"/>
          </p:nvPr>
        </p:nvSpPr>
        <p:spPr>
          <a:xfrm>
            <a:off x="0" y="0"/>
            <a:ext cx="3143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5"/>
          <p:cNvSpPr txBox="1"/>
          <p:nvPr>
            <p:ph idx="12" type="sldNum"/>
          </p:nvPr>
        </p:nvSpPr>
        <p:spPr>
          <a:xfrm rot="-5400000">
            <a:off x="8296425" y="4800600"/>
            <a:ext cx="476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AFF"/>
              </a:buClr>
              <a:buSzPts val="1100"/>
              <a:buFont typeface="Proxima Nova"/>
              <a:buNone/>
              <a:defRPr b="0" i="0" sz="1100" u="none" cap="none" strike="noStrike">
                <a:solidFill>
                  <a:srgbClr val="694A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AFF"/>
              </a:buClr>
              <a:buSzPts val="1100"/>
              <a:buFont typeface="Proxima Nova"/>
              <a:buNone/>
              <a:defRPr b="0" i="0" sz="1100" u="none" cap="none" strike="noStrike">
                <a:solidFill>
                  <a:srgbClr val="694A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AFF"/>
              </a:buClr>
              <a:buSzPts val="1100"/>
              <a:buFont typeface="Proxima Nova"/>
              <a:buNone/>
              <a:defRPr b="0" i="0" sz="1100" u="none" cap="none" strike="noStrike">
                <a:solidFill>
                  <a:srgbClr val="694A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AFF"/>
              </a:buClr>
              <a:buSzPts val="1100"/>
              <a:buFont typeface="Proxima Nova"/>
              <a:buNone/>
              <a:defRPr b="0" i="0" sz="1100" u="none" cap="none" strike="noStrike">
                <a:solidFill>
                  <a:srgbClr val="694A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AFF"/>
              </a:buClr>
              <a:buSzPts val="1100"/>
              <a:buFont typeface="Proxima Nova"/>
              <a:buNone/>
              <a:defRPr b="0" i="0" sz="1100" u="none" cap="none" strike="noStrike">
                <a:solidFill>
                  <a:srgbClr val="694A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AFF"/>
              </a:buClr>
              <a:buSzPts val="1100"/>
              <a:buFont typeface="Proxima Nova"/>
              <a:buNone/>
              <a:defRPr b="0" i="0" sz="1100" u="none" cap="none" strike="noStrike">
                <a:solidFill>
                  <a:srgbClr val="694A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AFF"/>
              </a:buClr>
              <a:buSzPts val="1100"/>
              <a:buFont typeface="Proxima Nova"/>
              <a:buNone/>
              <a:defRPr b="0" i="0" sz="1100" u="none" cap="none" strike="noStrike">
                <a:solidFill>
                  <a:srgbClr val="694A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AFF"/>
              </a:buClr>
              <a:buSzPts val="1100"/>
              <a:buFont typeface="Proxima Nova"/>
              <a:buNone/>
              <a:defRPr b="0" i="0" sz="1100" u="none" cap="none" strike="noStrike">
                <a:solidFill>
                  <a:srgbClr val="694A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AFF"/>
              </a:buClr>
              <a:buSzPts val="1100"/>
              <a:buFont typeface="Proxima Nova"/>
              <a:buNone/>
              <a:defRPr b="0" i="0" sz="1100" u="none" cap="none" strike="noStrike">
                <a:solidFill>
                  <a:srgbClr val="694A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2567450" y="3246946"/>
            <a:ext cx="41703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6"/>
          <p:cNvSpPr txBox="1"/>
          <p:nvPr>
            <p:ph idx="2" type="title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1" name="Google Shape;31;p6"/>
          <p:cNvSpPr txBox="1"/>
          <p:nvPr>
            <p:ph idx="1" type="subTitle"/>
          </p:nvPr>
        </p:nvSpPr>
        <p:spPr>
          <a:xfrm>
            <a:off x="2567450" y="3960200"/>
            <a:ext cx="4170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1588576" y="3421225"/>
            <a:ext cx="31635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2" type="subTitle"/>
          </p:nvPr>
        </p:nvSpPr>
        <p:spPr>
          <a:xfrm>
            <a:off x="4857907" y="3421225"/>
            <a:ext cx="31635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3" type="subTitle"/>
          </p:nvPr>
        </p:nvSpPr>
        <p:spPr>
          <a:xfrm>
            <a:off x="2380426" y="2833825"/>
            <a:ext cx="1579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4" type="subTitle"/>
          </p:nvPr>
        </p:nvSpPr>
        <p:spPr>
          <a:xfrm>
            <a:off x="5649757" y="2833825"/>
            <a:ext cx="1579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39" name="Google Shape;39;p7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8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2336200" y="941150"/>
            <a:ext cx="5928000" cy="29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0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5071250" y="1478163"/>
            <a:ext cx="33528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2" name="Google Shape;52;p10"/>
          <p:cNvSpPr txBox="1"/>
          <p:nvPr>
            <p:ph idx="1" type="subTitle"/>
          </p:nvPr>
        </p:nvSpPr>
        <p:spPr>
          <a:xfrm>
            <a:off x="5071250" y="2841588"/>
            <a:ext cx="33528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454459"/>
            </a:gs>
            <a:gs pos="100000">
              <a:srgbClr val="0C0C0E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b="0" i="0" sz="28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b="0" i="0" sz="28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b="0" i="0" sz="28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b="0" i="0" sz="28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b="0" i="0" sz="28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b="0" i="0" sz="28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b="0" i="0" sz="28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b="0" i="0" sz="28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b="0" i="0" sz="28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b="0" i="0" sz="16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b="0" i="0" sz="16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b="0" i="0" sz="16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b="0" i="0" sz="16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b="0" i="0" sz="16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b="0" i="0" sz="16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b="0" i="0" sz="16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b="0" i="0" sz="16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b="0" i="0" sz="16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ctrTitle"/>
          </p:nvPr>
        </p:nvSpPr>
        <p:spPr>
          <a:xfrm>
            <a:off x="2245500" y="2407700"/>
            <a:ext cx="61023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200">
                <a:solidFill>
                  <a:srgbClr val="FFAA00"/>
                </a:solidFill>
              </a:rPr>
              <a:t>FreeRTOS Lecture 2 </a:t>
            </a:r>
            <a:endParaRPr sz="3200">
              <a:solidFill>
                <a:schemeClr val="dk2"/>
              </a:solidFill>
            </a:endParaRPr>
          </a:p>
        </p:txBody>
      </p:sp>
      <p:grpSp>
        <p:nvGrpSpPr>
          <p:cNvPr id="197" name="Google Shape;197;p26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198" name="Google Shape;198;p26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6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6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p26"/>
          <p:cNvSpPr/>
          <p:nvPr/>
        </p:nvSpPr>
        <p:spPr>
          <a:xfrm>
            <a:off x="729625" y="552000"/>
            <a:ext cx="98100" cy="9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882900" y="552000"/>
            <a:ext cx="98100" cy="98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6"/>
          <p:cNvSpPr/>
          <p:nvPr/>
        </p:nvSpPr>
        <p:spPr>
          <a:xfrm>
            <a:off x="1036175" y="552000"/>
            <a:ext cx="98100" cy="9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2331000" y="878550"/>
            <a:ext cx="2358825" cy="122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6425" y="3806550"/>
            <a:ext cx="54102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/>
          <p:nvPr/>
        </p:nvSpPr>
        <p:spPr>
          <a:xfrm>
            <a:off x="3211830" y="552000"/>
            <a:ext cx="1645920" cy="25034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Programming Course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5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393625" y="503123"/>
            <a:ext cx="863176" cy="44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8820" y="503123"/>
            <a:ext cx="6232776" cy="3883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6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393625" y="503123"/>
            <a:ext cx="863176" cy="44802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 txBox="1"/>
          <p:nvPr>
            <p:ph type="title"/>
          </p:nvPr>
        </p:nvSpPr>
        <p:spPr>
          <a:xfrm>
            <a:off x="1268200" y="426525"/>
            <a:ext cx="7155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accent1"/>
                </a:solidFill>
              </a:rPr>
              <a:t>Shared Resource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75" name="Google Shape;27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8200" y="951151"/>
            <a:ext cx="7155900" cy="376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7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393625" y="503123"/>
            <a:ext cx="863176" cy="44802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 txBox="1"/>
          <p:nvPr>
            <p:ph type="title"/>
          </p:nvPr>
        </p:nvSpPr>
        <p:spPr>
          <a:xfrm>
            <a:off x="1268200" y="426525"/>
            <a:ext cx="7155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accent1"/>
                </a:solidFill>
              </a:rPr>
              <a:t>Semaphores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82" name="Google Shape;28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3995" y="921975"/>
            <a:ext cx="6201805" cy="37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8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393625" y="503123"/>
            <a:ext cx="863176" cy="44802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8"/>
          <p:cNvSpPr txBox="1"/>
          <p:nvPr>
            <p:ph type="title"/>
          </p:nvPr>
        </p:nvSpPr>
        <p:spPr>
          <a:xfrm>
            <a:off x="1268200" y="426525"/>
            <a:ext cx="7155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accent1"/>
                </a:solidFill>
              </a:rPr>
              <a:t>Semaphores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1343" y="951151"/>
            <a:ext cx="5189614" cy="377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9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393625" y="503123"/>
            <a:ext cx="863176" cy="44802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9"/>
          <p:cNvSpPr txBox="1"/>
          <p:nvPr/>
        </p:nvSpPr>
        <p:spPr>
          <a:xfrm>
            <a:off x="1256800" y="392325"/>
            <a:ext cx="74928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Binary </a:t>
            </a:r>
            <a:r>
              <a:rPr b="0" i="0" lang="en-US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Semaphores</a:t>
            </a:r>
            <a:endParaRPr b="0" i="0" sz="1100" u="none" cap="none" strike="noStrike">
              <a:solidFill>
                <a:schemeClr val="accent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296" name="Google Shape;29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1730" y="615347"/>
            <a:ext cx="5565411" cy="4049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0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393625" y="503123"/>
            <a:ext cx="863176" cy="44802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 txBox="1"/>
          <p:nvPr/>
        </p:nvSpPr>
        <p:spPr>
          <a:xfrm>
            <a:off x="1256800" y="392325"/>
            <a:ext cx="74928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Counting 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Semaphores</a:t>
            </a:r>
            <a:endParaRPr b="0" i="0" sz="1050" u="none" cap="none" strike="noStrike">
              <a:solidFill>
                <a:schemeClr val="accent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303" name="Google Shape;30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3137" y="727137"/>
            <a:ext cx="5727566" cy="387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1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393625" y="503123"/>
            <a:ext cx="863176" cy="44802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1"/>
          <p:cNvSpPr txBox="1"/>
          <p:nvPr/>
        </p:nvSpPr>
        <p:spPr>
          <a:xfrm>
            <a:off x="1256800" y="392325"/>
            <a:ext cx="74928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binary Semaphores  creation</a:t>
            </a:r>
            <a:endParaRPr b="0" i="0" sz="2800" u="none" cap="none" strike="noStrike">
              <a:solidFill>
                <a:schemeClr val="accent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310" name="Google Shape;31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0213" y="1082979"/>
            <a:ext cx="6550817" cy="3560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/>
        </p:nvSpPr>
        <p:spPr>
          <a:xfrm>
            <a:off x="1222575" y="380925"/>
            <a:ext cx="75270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Counting Semaphores  creation</a:t>
            </a:r>
            <a:endParaRPr b="0" i="0" sz="2800" u="none" cap="none" strike="noStrike">
              <a:solidFill>
                <a:schemeClr val="accent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316" name="Google Shape;316;p42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393625" y="503123"/>
            <a:ext cx="863176" cy="44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9471" y="877237"/>
            <a:ext cx="7640103" cy="3885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3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400800" y="442825"/>
            <a:ext cx="833176" cy="43246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3"/>
          <p:cNvSpPr txBox="1"/>
          <p:nvPr/>
        </p:nvSpPr>
        <p:spPr>
          <a:xfrm>
            <a:off x="1222575" y="380925"/>
            <a:ext cx="75270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xSemaphoreTake() API</a:t>
            </a:r>
            <a:endParaRPr b="0" i="0" sz="2800" u="none" cap="none" strike="noStrike">
              <a:solidFill>
                <a:schemeClr val="accent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324" name="Google Shape;32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4481" y="1035844"/>
            <a:ext cx="6686549" cy="351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4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400800" y="442825"/>
            <a:ext cx="833176" cy="43246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4"/>
          <p:cNvSpPr txBox="1"/>
          <p:nvPr/>
        </p:nvSpPr>
        <p:spPr>
          <a:xfrm>
            <a:off x="1222575" y="380925"/>
            <a:ext cx="75270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xSemaphoreGive() API</a:t>
            </a:r>
            <a:endParaRPr b="0" i="0" sz="2800" u="none" cap="none" strike="noStrike">
              <a:solidFill>
                <a:schemeClr val="accent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331" name="Google Shape;33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1632" y="988144"/>
            <a:ext cx="6450806" cy="366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/>
        </p:nvSpPr>
        <p:spPr>
          <a:xfrm>
            <a:off x="1268200" y="369500"/>
            <a:ext cx="749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AA00"/>
                </a:solidFill>
                <a:latin typeface="Arial"/>
                <a:ea typeface="Arial"/>
                <a:cs typeface="Arial"/>
                <a:sym typeface="Arial"/>
              </a:rPr>
              <a:t>Free RTOS</a:t>
            </a:r>
            <a:endParaRPr b="0" i="0" sz="1400" u="none" cap="none" strike="noStrike">
              <a:solidFill>
                <a:srgbClr val="FFAA00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213" name="Google Shape;213;p27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393625" y="503123"/>
            <a:ext cx="863176" cy="44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2516" y="1037076"/>
            <a:ext cx="6589868" cy="3634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5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400800" y="442825"/>
            <a:ext cx="833176" cy="43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7815" y="542925"/>
            <a:ext cx="6238885" cy="3821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6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400800" y="442825"/>
            <a:ext cx="833176" cy="43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6006" y="659055"/>
            <a:ext cx="5393532" cy="3884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7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400800" y="442825"/>
            <a:ext cx="833176" cy="43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0188" y="285750"/>
            <a:ext cx="6679406" cy="4329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8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400800" y="442825"/>
            <a:ext cx="833176" cy="43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6015" y="264318"/>
            <a:ext cx="6929291" cy="4507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9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400800" y="442825"/>
            <a:ext cx="833176" cy="43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8737" y="204608"/>
            <a:ext cx="7093744" cy="4517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0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400800" y="442825"/>
            <a:ext cx="833176" cy="43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7362" y="188502"/>
            <a:ext cx="5836443" cy="4597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1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400800" y="442825"/>
            <a:ext cx="833176" cy="43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8800" y="258630"/>
            <a:ext cx="5943600" cy="4327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2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400800" y="442825"/>
            <a:ext cx="833176" cy="43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5893" y="299924"/>
            <a:ext cx="7008020" cy="435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3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400800" y="442825"/>
            <a:ext cx="833176" cy="43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7380" y="442825"/>
            <a:ext cx="6286501" cy="4223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8780" y="351089"/>
            <a:ext cx="6465095" cy="4370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393625" y="503123"/>
            <a:ext cx="863176" cy="44802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/>
        </p:nvSpPr>
        <p:spPr>
          <a:xfrm>
            <a:off x="1268200" y="369500"/>
            <a:ext cx="749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AA00"/>
                </a:solidFill>
                <a:latin typeface="Arial"/>
                <a:ea typeface="Arial"/>
                <a:cs typeface="Arial"/>
                <a:sym typeface="Arial"/>
              </a:rPr>
              <a:t>Free RTOS Features</a:t>
            </a:r>
            <a:endParaRPr b="0" i="0" sz="1400" u="none" cap="none" strike="noStrike">
              <a:solidFill>
                <a:srgbClr val="FFAA00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221" name="Google Shape;22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5405" y="450056"/>
            <a:ext cx="6338990" cy="4270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2121" y="442913"/>
            <a:ext cx="5848369" cy="4164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/>
          <p:nvPr/>
        </p:nvSpPr>
        <p:spPr>
          <a:xfrm>
            <a:off x="729625" y="552000"/>
            <a:ext cx="98100" cy="9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6"/>
          <p:cNvSpPr/>
          <p:nvPr/>
        </p:nvSpPr>
        <p:spPr>
          <a:xfrm>
            <a:off x="882900" y="552000"/>
            <a:ext cx="98100" cy="98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6"/>
          <p:cNvSpPr/>
          <p:nvPr/>
        </p:nvSpPr>
        <p:spPr>
          <a:xfrm>
            <a:off x="1036175" y="552000"/>
            <a:ext cx="98100" cy="9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56"/>
          <p:cNvGrpSpPr/>
          <p:nvPr/>
        </p:nvGrpSpPr>
        <p:grpSpPr>
          <a:xfrm>
            <a:off x="729630" y="1968358"/>
            <a:ext cx="255615" cy="224557"/>
            <a:chOff x="6184139" y="1980808"/>
            <a:chExt cx="451696" cy="396814"/>
          </a:xfrm>
        </p:grpSpPr>
        <p:sp>
          <p:nvSpPr>
            <p:cNvPr id="404" name="Google Shape;404;p56"/>
            <p:cNvSpPr/>
            <p:nvPr/>
          </p:nvSpPr>
          <p:spPr>
            <a:xfrm>
              <a:off x="6184139" y="1980808"/>
              <a:ext cx="451696" cy="396814"/>
            </a:xfrm>
            <a:custGeom>
              <a:rect b="b" l="l" r="r" t="t"/>
              <a:pathLst>
                <a:path extrusionOk="0" h="8322" w="9473">
                  <a:moveTo>
                    <a:pt x="4272" y="361"/>
                  </a:moveTo>
                  <a:cubicBezTo>
                    <a:pt x="4675" y="361"/>
                    <a:pt x="5063" y="583"/>
                    <a:pt x="5257" y="943"/>
                  </a:cubicBezTo>
                  <a:cubicBezTo>
                    <a:pt x="5285" y="1013"/>
                    <a:pt x="5354" y="1041"/>
                    <a:pt x="5437" y="1041"/>
                  </a:cubicBezTo>
                  <a:cubicBezTo>
                    <a:pt x="5466" y="1038"/>
                    <a:pt x="5495" y="1036"/>
                    <a:pt x="5524" y="1036"/>
                  </a:cubicBezTo>
                  <a:cubicBezTo>
                    <a:pt x="5868" y="1036"/>
                    <a:pt x="6196" y="1263"/>
                    <a:pt x="6324" y="1596"/>
                  </a:cubicBezTo>
                  <a:cubicBezTo>
                    <a:pt x="6349" y="1657"/>
                    <a:pt x="6408" y="1709"/>
                    <a:pt x="6480" y="1709"/>
                  </a:cubicBezTo>
                  <a:cubicBezTo>
                    <a:pt x="6489" y="1709"/>
                    <a:pt x="6497" y="1708"/>
                    <a:pt x="6505" y="1707"/>
                  </a:cubicBezTo>
                  <a:cubicBezTo>
                    <a:pt x="6521" y="1705"/>
                    <a:pt x="6536" y="1704"/>
                    <a:pt x="6552" y="1704"/>
                  </a:cubicBezTo>
                  <a:cubicBezTo>
                    <a:pt x="6838" y="1704"/>
                    <a:pt x="7088" y="1944"/>
                    <a:pt x="7088" y="2234"/>
                  </a:cubicBezTo>
                  <a:cubicBezTo>
                    <a:pt x="7088" y="2524"/>
                    <a:pt x="6851" y="2760"/>
                    <a:pt x="6561" y="2760"/>
                  </a:cubicBezTo>
                  <a:lnTo>
                    <a:pt x="6311" y="2760"/>
                  </a:lnTo>
                  <a:lnTo>
                    <a:pt x="6311" y="2178"/>
                  </a:lnTo>
                  <a:cubicBezTo>
                    <a:pt x="6311" y="2073"/>
                    <a:pt x="6222" y="1988"/>
                    <a:pt x="6120" y="1988"/>
                  </a:cubicBezTo>
                  <a:cubicBezTo>
                    <a:pt x="6101" y="1988"/>
                    <a:pt x="6081" y="1991"/>
                    <a:pt x="6061" y="1997"/>
                  </a:cubicBezTo>
                  <a:lnTo>
                    <a:pt x="4064" y="2566"/>
                  </a:lnTo>
                  <a:cubicBezTo>
                    <a:pt x="3981" y="2594"/>
                    <a:pt x="3926" y="2677"/>
                    <a:pt x="3939" y="2760"/>
                  </a:cubicBezTo>
                  <a:lnTo>
                    <a:pt x="3066" y="2760"/>
                  </a:lnTo>
                  <a:cubicBezTo>
                    <a:pt x="2678" y="2760"/>
                    <a:pt x="2345" y="2413"/>
                    <a:pt x="2373" y="2025"/>
                  </a:cubicBezTo>
                  <a:cubicBezTo>
                    <a:pt x="2373" y="1886"/>
                    <a:pt x="2441" y="1720"/>
                    <a:pt x="2552" y="1609"/>
                  </a:cubicBezTo>
                  <a:cubicBezTo>
                    <a:pt x="2678" y="1470"/>
                    <a:pt x="2830" y="1401"/>
                    <a:pt x="3011" y="1387"/>
                  </a:cubicBezTo>
                  <a:cubicBezTo>
                    <a:pt x="3094" y="1374"/>
                    <a:pt x="3163" y="1318"/>
                    <a:pt x="3177" y="1235"/>
                  </a:cubicBezTo>
                  <a:cubicBezTo>
                    <a:pt x="3232" y="999"/>
                    <a:pt x="3371" y="777"/>
                    <a:pt x="3565" y="610"/>
                  </a:cubicBezTo>
                  <a:cubicBezTo>
                    <a:pt x="3773" y="444"/>
                    <a:pt x="4009" y="361"/>
                    <a:pt x="4272" y="361"/>
                  </a:cubicBezTo>
                  <a:close/>
                  <a:moveTo>
                    <a:pt x="5936" y="2413"/>
                  </a:moveTo>
                  <a:lnTo>
                    <a:pt x="5936" y="2816"/>
                  </a:lnTo>
                  <a:lnTo>
                    <a:pt x="4300" y="3301"/>
                  </a:lnTo>
                  <a:lnTo>
                    <a:pt x="4300" y="2885"/>
                  </a:lnTo>
                  <a:lnTo>
                    <a:pt x="5936" y="2413"/>
                  </a:lnTo>
                  <a:close/>
                  <a:moveTo>
                    <a:pt x="5618" y="4493"/>
                  </a:moveTo>
                  <a:cubicBezTo>
                    <a:pt x="5797" y="4493"/>
                    <a:pt x="5936" y="4632"/>
                    <a:pt x="5936" y="4813"/>
                  </a:cubicBezTo>
                  <a:lnTo>
                    <a:pt x="5936" y="4826"/>
                  </a:lnTo>
                  <a:lnTo>
                    <a:pt x="5936" y="4841"/>
                  </a:lnTo>
                  <a:cubicBezTo>
                    <a:pt x="5936" y="5007"/>
                    <a:pt x="5797" y="5146"/>
                    <a:pt x="5618" y="5146"/>
                  </a:cubicBezTo>
                  <a:lnTo>
                    <a:pt x="5326" y="5146"/>
                  </a:lnTo>
                  <a:cubicBezTo>
                    <a:pt x="5146" y="5146"/>
                    <a:pt x="5007" y="5007"/>
                    <a:pt x="5007" y="4841"/>
                  </a:cubicBezTo>
                  <a:lnTo>
                    <a:pt x="5007" y="4813"/>
                  </a:lnTo>
                  <a:cubicBezTo>
                    <a:pt x="5007" y="4632"/>
                    <a:pt x="5146" y="4493"/>
                    <a:pt x="5326" y="4493"/>
                  </a:cubicBezTo>
                  <a:close/>
                  <a:moveTo>
                    <a:pt x="3621" y="4909"/>
                  </a:moveTo>
                  <a:cubicBezTo>
                    <a:pt x="3800" y="4909"/>
                    <a:pt x="3939" y="5048"/>
                    <a:pt x="3939" y="5215"/>
                  </a:cubicBezTo>
                  <a:lnTo>
                    <a:pt x="3939" y="5229"/>
                  </a:lnTo>
                  <a:lnTo>
                    <a:pt x="3939" y="5242"/>
                  </a:lnTo>
                  <a:cubicBezTo>
                    <a:pt x="3939" y="5409"/>
                    <a:pt x="3800" y="5547"/>
                    <a:pt x="3621" y="5547"/>
                  </a:cubicBezTo>
                  <a:lnTo>
                    <a:pt x="3316" y="5547"/>
                  </a:lnTo>
                  <a:cubicBezTo>
                    <a:pt x="3149" y="5547"/>
                    <a:pt x="3011" y="5409"/>
                    <a:pt x="3011" y="5242"/>
                  </a:cubicBezTo>
                  <a:lnTo>
                    <a:pt x="3011" y="5215"/>
                  </a:lnTo>
                  <a:cubicBezTo>
                    <a:pt x="3011" y="5048"/>
                    <a:pt x="3149" y="4909"/>
                    <a:pt x="3316" y="4909"/>
                  </a:cubicBezTo>
                  <a:close/>
                  <a:moveTo>
                    <a:pt x="7615" y="2483"/>
                  </a:moveTo>
                  <a:lnTo>
                    <a:pt x="7615" y="6200"/>
                  </a:lnTo>
                  <a:lnTo>
                    <a:pt x="1873" y="6200"/>
                  </a:lnTo>
                  <a:lnTo>
                    <a:pt x="1873" y="2483"/>
                  </a:lnTo>
                  <a:lnTo>
                    <a:pt x="2081" y="2483"/>
                  </a:lnTo>
                  <a:cubicBezTo>
                    <a:pt x="2247" y="2871"/>
                    <a:pt x="2636" y="3134"/>
                    <a:pt x="3066" y="3134"/>
                  </a:cubicBezTo>
                  <a:lnTo>
                    <a:pt x="3939" y="3134"/>
                  </a:lnTo>
                  <a:lnTo>
                    <a:pt x="3939" y="4619"/>
                  </a:lnTo>
                  <a:cubicBezTo>
                    <a:pt x="3843" y="4563"/>
                    <a:pt x="3732" y="4536"/>
                    <a:pt x="3621" y="4536"/>
                  </a:cubicBezTo>
                  <a:lnTo>
                    <a:pt x="3316" y="4536"/>
                  </a:lnTo>
                  <a:cubicBezTo>
                    <a:pt x="2941" y="4536"/>
                    <a:pt x="2636" y="4841"/>
                    <a:pt x="2636" y="5215"/>
                  </a:cubicBezTo>
                  <a:lnTo>
                    <a:pt x="2636" y="5242"/>
                  </a:lnTo>
                  <a:cubicBezTo>
                    <a:pt x="2636" y="5617"/>
                    <a:pt x="2941" y="5922"/>
                    <a:pt x="3316" y="5922"/>
                  </a:cubicBezTo>
                  <a:lnTo>
                    <a:pt x="3621" y="5922"/>
                  </a:lnTo>
                  <a:cubicBezTo>
                    <a:pt x="4009" y="5922"/>
                    <a:pt x="4300" y="5590"/>
                    <a:pt x="4300" y="5215"/>
                  </a:cubicBezTo>
                  <a:lnTo>
                    <a:pt x="4300" y="3676"/>
                  </a:lnTo>
                  <a:lnTo>
                    <a:pt x="5936" y="3204"/>
                  </a:lnTo>
                  <a:lnTo>
                    <a:pt x="5936" y="4203"/>
                  </a:lnTo>
                  <a:cubicBezTo>
                    <a:pt x="5840" y="4161"/>
                    <a:pt x="5742" y="4133"/>
                    <a:pt x="5618" y="4133"/>
                  </a:cubicBezTo>
                  <a:lnTo>
                    <a:pt x="5326" y="4133"/>
                  </a:lnTo>
                  <a:cubicBezTo>
                    <a:pt x="4952" y="4133"/>
                    <a:pt x="4647" y="4438"/>
                    <a:pt x="4647" y="4813"/>
                  </a:cubicBezTo>
                  <a:lnTo>
                    <a:pt x="4647" y="4841"/>
                  </a:lnTo>
                  <a:cubicBezTo>
                    <a:pt x="4647" y="5215"/>
                    <a:pt x="4952" y="5520"/>
                    <a:pt x="5326" y="5520"/>
                  </a:cubicBezTo>
                  <a:lnTo>
                    <a:pt x="5618" y="5520"/>
                  </a:lnTo>
                  <a:cubicBezTo>
                    <a:pt x="6006" y="5520"/>
                    <a:pt x="6311" y="5187"/>
                    <a:pt x="6311" y="4813"/>
                  </a:cubicBezTo>
                  <a:lnTo>
                    <a:pt x="6311" y="3134"/>
                  </a:lnTo>
                  <a:lnTo>
                    <a:pt x="6561" y="3134"/>
                  </a:lnTo>
                  <a:cubicBezTo>
                    <a:pt x="6962" y="3134"/>
                    <a:pt x="7323" y="2857"/>
                    <a:pt x="7434" y="2483"/>
                  </a:cubicBezTo>
                  <a:close/>
                  <a:moveTo>
                    <a:pt x="8044" y="1664"/>
                  </a:moveTo>
                  <a:cubicBezTo>
                    <a:pt x="8253" y="1664"/>
                    <a:pt x="8432" y="1831"/>
                    <a:pt x="8432" y="2053"/>
                  </a:cubicBezTo>
                  <a:lnTo>
                    <a:pt x="8432" y="6629"/>
                  </a:lnTo>
                  <a:cubicBezTo>
                    <a:pt x="8432" y="6838"/>
                    <a:pt x="8253" y="7017"/>
                    <a:pt x="8044" y="7017"/>
                  </a:cubicBezTo>
                  <a:lnTo>
                    <a:pt x="1443" y="7017"/>
                  </a:lnTo>
                  <a:cubicBezTo>
                    <a:pt x="1221" y="7017"/>
                    <a:pt x="1055" y="6838"/>
                    <a:pt x="1055" y="6629"/>
                  </a:cubicBezTo>
                  <a:lnTo>
                    <a:pt x="1055" y="2053"/>
                  </a:lnTo>
                  <a:cubicBezTo>
                    <a:pt x="1055" y="1831"/>
                    <a:pt x="1221" y="1664"/>
                    <a:pt x="1443" y="1664"/>
                  </a:cubicBezTo>
                  <a:lnTo>
                    <a:pt x="2081" y="1664"/>
                  </a:lnTo>
                  <a:cubicBezTo>
                    <a:pt x="2025" y="1803"/>
                    <a:pt x="1998" y="1956"/>
                    <a:pt x="1998" y="2108"/>
                  </a:cubicBezTo>
                  <a:lnTo>
                    <a:pt x="1679" y="2108"/>
                  </a:lnTo>
                  <a:cubicBezTo>
                    <a:pt x="1582" y="2108"/>
                    <a:pt x="1498" y="2191"/>
                    <a:pt x="1498" y="2289"/>
                  </a:cubicBezTo>
                  <a:lnTo>
                    <a:pt x="1498" y="6394"/>
                  </a:lnTo>
                  <a:cubicBezTo>
                    <a:pt x="1498" y="6490"/>
                    <a:pt x="1582" y="6574"/>
                    <a:pt x="1679" y="6574"/>
                  </a:cubicBezTo>
                  <a:lnTo>
                    <a:pt x="7794" y="6574"/>
                  </a:lnTo>
                  <a:cubicBezTo>
                    <a:pt x="7905" y="6574"/>
                    <a:pt x="7989" y="6490"/>
                    <a:pt x="7989" y="6394"/>
                  </a:cubicBezTo>
                  <a:lnTo>
                    <a:pt x="7989" y="2289"/>
                  </a:lnTo>
                  <a:cubicBezTo>
                    <a:pt x="7989" y="2191"/>
                    <a:pt x="7905" y="2108"/>
                    <a:pt x="7794" y="2108"/>
                  </a:cubicBezTo>
                  <a:lnTo>
                    <a:pt x="7448" y="2108"/>
                  </a:lnTo>
                  <a:cubicBezTo>
                    <a:pt x="7434" y="1942"/>
                    <a:pt x="7365" y="1790"/>
                    <a:pt x="7254" y="1664"/>
                  </a:cubicBezTo>
                  <a:close/>
                  <a:moveTo>
                    <a:pt x="4272" y="0"/>
                  </a:moveTo>
                  <a:cubicBezTo>
                    <a:pt x="3926" y="0"/>
                    <a:pt x="3593" y="111"/>
                    <a:pt x="3329" y="320"/>
                  </a:cubicBezTo>
                  <a:cubicBezTo>
                    <a:pt x="3107" y="514"/>
                    <a:pt x="2941" y="749"/>
                    <a:pt x="2844" y="1026"/>
                  </a:cubicBezTo>
                  <a:cubicBezTo>
                    <a:pt x="2663" y="1069"/>
                    <a:pt x="2484" y="1165"/>
                    <a:pt x="2345" y="1290"/>
                  </a:cubicBezTo>
                  <a:lnTo>
                    <a:pt x="1443" y="1290"/>
                  </a:lnTo>
                  <a:cubicBezTo>
                    <a:pt x="1027" y="1290"/>
                    <a:pt x="681" y="1637"/>
                    <a:pt x="681" y="2053"/>
                  </a:cubicBezTo>
                  <a:lnTo>
                    <a:pt x="681" y="6629"/>
                  </a:lnTo>
                  <a:cubicBezTo>
                    <a:pt x="681" y="6768"/>
                    <a:pt x="722" y="6906"/>
                    <a:pt x="792" y="7017"/>
                  </a:cubicBezTo>
                  <a:lnTo>
                    <a:pt x="195" y="7017"/>
                  </a:lnTo>
                  <a:cubicBezTo>
                    <a:pt x="84" y="7017"/>
                    <a:pt x="1" y="7101"/>
                    <a:pt x="1" y="7198"/>
                  </a:cubicBezTo>
                  <a:lnTo>
                    <a:pt x="1" y="7642"/>
                  </a:lnTo>
                  <a:cubicBezTo>
                    <a:pt x="1" y="8016"/>
                    <a:pt x="320" y="8321"/>
                    <a:pt x="694" y="8321"/>
                  </a:cubicBezTo>
                  <a:lnTo>
                    <a:pt x="3926" y="8321"/>
                  </a:lnTo>
                  <a:cubicBezTo>
                    <a:pt x="4037" y="8321"/>
                    <a:pt x="4120" y="8238"/>
                    <a:pt x="4120" y="8141"/>
                  </a:cubicBezTo>
                  <a:cubicBezTo>
                    <a:pt x="4120" y="8030"/>
                    <a:pt x="4037" y="7947"/>
                    <a:pt x="3926" y="7947"/>
                  </a:cubicBezTo>
                  <a:lnTo>
                    <a:pt x="694" y="7947"/>
                  </a:lnTo>
                  <a:cubicBezTo>
                    <a:pt x="514" y="7947"/>
                    <a:pt x="376" y="7808"/>
                    <a:pt x="376" y="7642"/>
                  </a:cubicBezTo>
                  <a:lnTo>
                    <a:pt x="376" y="7392"/>
                  </a:lnTo>
                  <a:lnTo>
                    <a:pt x="9098" y="7392"/>
                  </a:lnTo>
                  <a:lnTo>
                    <a:pt x="9098" y="7642"/>
                  </a:lnTo>
                  <a:cubicBezTo>
                    <a:pt x="9098" y="7808"/>
                    <a:pt x="8959" y="7947"/>
                    <a:pt x="8793" y="7947"/>
                  </a:cubicBezTo>
                  <a:lnTo>
                    <a:pt x="5562" y="7947"/>
                  </a:lnTo>
                  <a:cubicBezTo>
                    <a:pt x="5451" y="7947"/>
                    <a:pt x="5368" y="8030"/>
                    <a:pt x="5368" y="8141"/>
                  </a:cubicBezTo>
                  <a:cubicBezTo>
                    <a:pt x="5368" y="8238"/>
                    <a:pt x="5451" y="8321"/>
                    <a:pt x="5562" y="8321"/>
                  </a:cubicBezTo>
                  <a:lnTo>
                    <a:pt x="8793" y="8321"/>
                  </a:lnTo>
                  <a:cubicBezTo>
                    <a:pt x="9168" y="8321"/>
                    <a:pt x="9473" y="8016"/>
                    <a:pt x="9473" y="7642"/>
                  </a:cubicBezTo>
                  <a:lnTo>
                    <a:pt x="9473" y="7198"/>
                  </a:lnTo>
                  <a:cubicBezTo>
                    <a:pt x="9473" y="7101"/>
                    <a:pt x="9390" y="7017"/>
                    <a:pt x="9292" y="7017"/>
                  </a:cubicBezTo>
                  <a:lnTo>
                    <a:pt x="8696" y="7017"/>
                  </a:lnTo>
                  <a:cubicBezTo>
                    <a:pt x="8765" y="6906"/>
                    <a:pt x="8793" y="6768"/>
                    <a:pt x="8793" y="6629"/>
                  </a:cubicBezTo>
                  <a:lnTo>
                    <a:pt x="8793" y="2053"/>
                  </a:lnTo>
                  <a:cubicBezTo>
                    <a:pt x="8793" y="1637"/>
                    <a:pt x="8460" y="1290"/>
                    <a:pt x="8044" y="1290"/>
                  </a:cubicBezTo>
                  <a:lnTo>
                    <a:pt x="6588" y="1290"/>
                  </a:lnTo>
                  <a:cubicBezTo>
                    <a:pt x="6367" y="915"/>
                    <a:pt x="5964" y="666"/>
                    <a:pt x="5520" y="666"/>
                  </a:cubicBezTo>
                  <a:cubicBezTo>
                    <a:pt x="5243" y="250"/>
                    <a:pt x="4771" y="0"/>
                    <a:pt x="4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6"/>
            <p:cNvSpPr/>
            <p:nvPr/>
          </p:nvSpPr>
          <p:spPr>
            <a:xfrm>
              <a:off x="6400384" y="2359892"/>
              <a:ext cx="19216" cy="17499"/>
            </a:xfrm>
            <a:custGeom>
              <a:rect b="b" l="l" r="r" t="t"/>
              <a:pathLst>
                <a:path extrusionOk="0" h="367" w="403">
                  <a:moveTo>
                    <a:pt x="192" y="0"/>
                  </a:moveTo>
                  <a:cubicBezTo>
                    <a:pt x="147" y="0"/>
                    <a:pt x="103" y="19"/>
                    <a:pt x="70" y="53"/>
                  </a:cubicBezTo>
                  <a:cubicBezTo>
                    <a:pt x="14" y="121"/>
                    <a:pt x="1" y="219"/>
                    <a:pt x="56" y="288"/>
                  </a:cubicBezTo>
                  <a:cubicBezTo>
                    <a:pt x="89" y="342"/>
                    <a:pt x="142" y="366"/>
                    <a:pt x="197" y="366"/>
                  </a:cubicBezTo>
                  <a:cubicBezTo>
                    <a:pt x="283" y="366"/>
                    <a:pt x="372" y="306"/>
                    <a:pt x="389" y="205"/>
                  </a:cubicBezTo>
                  <a:cubicBezTo>
                    <a:pt x="403" y="136"/>
                    <a:pt x="362" y="53"/>
                    <a:pt x="278" y="25"/>
                  </a:cubicBezTo>
                  <a:cubicBezTo>
                    <a:pt x="251" y="8"/>
                    <a:pt x="221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p56"/>
          <p:cNvGrpSpPr/>
          <p:nvPr/>
        </p:nvGrpSpPr>
        <p:grpSpPr>
          <a:xfrm>
            <a:off x="729630" y="975085"/>
            <a:ext cx="255615" cy="254967"/>
            <a:chOff x="6184139" y="1220827"/>
            <a:chExt cx="451696" cy="450552"/>
          </a:xfrm>
        </p:grpSpPr>
        <p:sp>
          <p:nvSpPr>
            <p:cNvPr id="407" name="Google Shape;407;p56"/>
            <p:cNvSpPr/>
            <p:nvPr/>
          </p:nvSpPr>
          <p:spPr>
            <a:xfrm>
              <a:off x="6353416" y="1390104"/>
              <a:ext cx="117776" cy="137087"/>
            </a:xfrm>
            <a:custGeom>
              <a:rect b="b" l="l" r="r" t="t"/>
              <a:pathLst>
                <a:path extrusionOk="0" h="2875" w="2470">
                  <a:moveTo>
                    <a:pt x="916" y="1946"/>
                  </a:moveTo>
                  <a:cubicBezTo>
                    <a:pt x="1069" y="1946"/>
                    <a:pt x="1193" y="2070"/>
                    <a:pt x="1193" y="2224"/>
                  </a:cubicBezTo>
                  <a:cubicBezTo>
                    <a:pt x="1193" y="2376"/>
                    <a:pt x="1069" y="2501"/>
                    <a:pt x="916" y="2501"/>
                  </a:cubicBezTo>
                  <a:lnTo>
                    <a:pt x="666" y="2501"/>
                  </a:lnTo>
                  <a:cubicBezTo>
                    <a:pt x="500" y="2501"/>
                    <a:pt x="376" y="2376"/>
                    <a:pt x="376" y="2224"/>
                  </a:cubicBezTo>
                  <a:cubicBezTo>
                    <a:pt x="376" y="2070"/>
                    <a:pt x="500" y="1946"/>
                    <a:pt x="666" y="1946"/>
                  </a:cubicBezTo>
                  <a:close/>
                  <a:moveTo>
                    <a:pt x="1383" y="1"/>
                  </a:moveTo>
                  <a:cubicBezTo>
                    <a:pt x="1371" y="1"/>
                    <a:pt x="1358" y="2"/>
                    <a:pt x="1347" y="5"/>
                  </a:cubicBezTo>
                  <a:cubicBezTo>
                    <a:pt x="1263" y="18"/>
                    <a:pt x="1193" y="101"/>
                    <a:pt x="1193" y="184"/>
                  </a:cubicBezTo>
                  <a:lnTo>
                    <a:pt x="1193" y="1627"/>
                  </a:lnTo>
                  <a:cubicBezTo>
                    <a:pt x="1110" y="1599"/>
                    <a:pt x="1014" y="1571"/>
                    <a:pt x="916" y="1571"/>
                  </a:cubicBezTo>
                  <a:lnTo>
                    <a:pt x="666" y="1571"/>
                  </a:lnTo>
                  <a:cubicBezTo>
                    <a:pt x="320" y="1571"/>
                    <a:pt x="15" y="1849"/>
                    <a:pt x="15" y="2209"/>
                  </a:cubicBezTo>
                  <a:cubicBezTo>
                    <a:pt x="1" y="2570"/>
                    <a:pt x="293" y="2875"/>
                    <a:pt x="666" y="2875"/>
                  </a:cubicBezTo>
                  <a:lnTo>
                    <a:pt x="916" y="2875"/>
                  </a:lnTo>
                  <a:cubicBezTo>
                    <a:pt x="1277" y="2875"/>
                    <a:pt x="1568" y="2584"/>
                    <a:pt x="1568" y="2224"/>
                  </a:cubicBezTo>
                  <a:lnTo>
                    <a:pt x="1568" y="600"/>
                  </a:lnTo>
                  <a:cubicBezTo>
                    <a:pt x="1637" y="628"/>
                    <a:pt x="1707" y="670"/>
                    <a:pt x="1804" y="698"/>
                  </a:cubicBezTo>
                  <a:cubicBezTo>
                    <a:pt x="2026" y="767"/>
                    <a:pt x="2081" y="920"/>
                    <a:pt x="2081" y="933"/>
                  </a:cubicBezTo>
                  <a:lnTo>
                    <a:pt x="2095" y="948"/>
                  </a:lnTo>
                  <a:cubicBezTo>
                    <a:pt x="2118" y="1025"/>
                    <a:pt x="2183" y="1067"/>
                    <a:pt x="2259" y="1067"/>
                  </a:cubicBezTo>
                  <a:cubicBezTo>
                    <a:pt x="2278" y="1067"/>
                    <a:pt x="2297" y="1064"/>
                    <a:pt x="2317" y="1059"/>
                  </a:cubicBezTo>
                  <a:cubicBezTo>
                    <a:pt x="2414" y="1031"/>
                    <a:pt x="2469" y="933"/>
                    <a:pt x="2442" y="822"/>
                  </a:cubicBezTo>
                  <a:cubicBezTo>
                    <a:pt x="2401" y="698"/>
                    <a:pt x="2247" y="448"/>
                    <a:pt x="1915" y="337"/>
                  </a:cubicBezTo>
                  <a:cubicBezTo>
                    <a:pt x="1665" y="268"/>
                    <a:pt x="1554" y="101"/>
                    <a:pt x="1541" y="88"/>
                  </a:cubicBezTo>
                  <a:cubicBezTo>
                    <a:pt x="1506" y="30"/>
                    <a:pt x="1443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6"/>
            <p:cNvSpPr/>
            <p:nvPr/>
          </p:nvSpPr>
          <p:spPr>
            <a:xfrm>
              <a:off x="6184139" y="1227598"/>
              <a:ext cx="451696" cy="443781"/>
            </a:xfrm>
            <a:custGeom>
              <a:rect b="b" l="l" r="r" t="t"/>
              <a:pathLst>
                <a:path extrusionOk="0" h="9307" w="9473">
                  <a:moveTo>
                    <a:pt x="4672" y="2941"/>
                  </a:moveTo>
                  <a:cubicBezTo>
                    <a:pt x="5194" y="2941"/>
                    <a:pt x="5714" y="3135"/>
                    <a:pt x="6103" y="3524"/>
                  </a:cubicBezTo>
                  <a:cubicBezTo>
                    <a:pt x="6894" y="4313"/>
                    <a:pt x="6894" y="5604"/>
                    <a:pt x="6103" y="6394"/>
                  </a:cubicBezTo>
                  <a:cubicBezTo>
                    <a:pt x="5708" y="6789"/>
                    <a:pt x="5188" y="6987"/>
                    <a:pt x="4667" y="6987"/>
                  </a:cubicBezTo>
                  <a:cubicBezTo>
                    <a:pt x="4147" y="6987"/>
                    <a:pt x="3627" y="6789"/>
                    <a:pt x="3232" y="6394"/>
                  </a:cubicBezTo>
                  <a:cubicBezTo>
                    <a:pt x="2441" y="5604"/>
                    <a:pt x="2441" y="4313"/>
                    <a:pt x="3232" y="3524"/>
                  </a:cubicBezTo>
                  <a:cubicBezTo>
                    <a:pt x="3627" y="3135"/>
                    <a:pt x="4151" y="2941"/>
                    <a:pt x="4672" y="2941"/>
                  </a:cubicBezTo>
                  <a:close/>
                  <a:moveTo>
                    <a:pt x="2726" y="6554"/>
                  </a:moveTo>
                  <a:cubicBezTo>
                    <a:pt x="2820" y="6554"/>
                    <a:pt x="2913" y="6588"/>
                    <a:pt x="2983" y="6658"/>
                  </a:cubicBezTo>
                  <a:cubicBezTo>
                    <a:pt x="3121" y="6796"/>
                    <a:pt x="3121" y="7018"/>
                    <a:pt x="2983" y="7157"/>
                  </a:cubicBezTo>
                  <a:lnTo>
                    <a:pt x="1720" y="8418"/>
                  </a:lnTo>
                  <a:lnTo>
                    <a:pt x="1208" y="7919"/>
                  </a:lnTo>
                  <a:lnTo>
                    <a:pt x="2469" y="6658"/>
                  </a:lnTo>
                  <a:cubicBezTo>
                    <a:pt x="2538" y="6588"/>
                    <a:pt x="2632" y="6554"/>
                    <a:pt x="2726" y="6554"/>
                  </a:cubicBezTo>
                  <a:close/>
                  <a:moveTo>
                    <a:pt x="944" y="8183"/>
                  </a:moveTo>
                  <a:lnTo>
                    <a:pt x="1457" y="8682"/>
                  </a:lnTo>
                  <a:lnTo>
                    <a:pt x="1304" y="8834"/>
                  </a:lnTo>
                  <a:cubicBezTo>
                    <a:pt x="1235" y="8904"/>
                    <a:pt x="1145" y="8938"/>
                    <a:pt x="1055" y="8938"/>
                  </a:cubicBezTo>
                  <a:cubicBezTo>
                    <a:pt x="964" y="8938"/>
                    <a:pt x="874" y="8904"/>
                    <a:pt x="805" y="8834"/>
                  </a:cubicBezTo>
                  <a:cubicBezTo>
                    <a:pt x="666" y="8696"/>
                    <a:pt x="666" y="8474"/>
                    <a:pt x="805" y="8335"/>
                  </a:cubicBezTo>
                  <a:lnTo>
                    <a:pt x="944" y="8183"/>
                  </a:lnTo>
                  <a:close/>
                  <a:moveTo>
                    <a:pt x="4718" y="1"/>
                  </a:moveTo>
                  <a:cubicBezTo>
                    <a:pt x="4642" y="1"/>
                    <a:pt x="4571" y="51"/>
                    <a:pt x="4549" y="125"/>
                  </a:cubicBezTo>
                  <a:cubicBezTo>
                    <a:pt x="4508" y="223"/>
                    <a:pt x="4564" y="320"/>
                    <a:pt x="4660" y="362"/>
                  </a:cubicBezTo>
                  <a:cubicBezTo>
                    <a:pt x="5146" y="541"/>
                    <a:pt x="5548" y="889"/>
                    <a:pt x="5797" y="1346"/>
                  </a:cubicBezTo>
                  <a:cubicBezTo>
                    <a:pt x="5834" y="1394"/>
                    <a:pt x="5890" y="1432"/>
                    <a:pt x="5950" y="1432"/>
                  </a:cubicBezTo>
                  <a:cubicBezTo>
                    <a:pt x="5959" y="1432"/>
                    <a:pt x="5969" y="1431"/>
                    <a:pt x="5978" y="1429"/>
                  </a:cubicBezTo>
                  <a:lnTo>
                    <a:pt x="6130" y="1429"/>
                  </a:lnTo>
                  <a:cubicBezTo>
                    <a:pt x="6824" y="1429"/>
                    <a:pt x="7462" y="1873"/>
                    <a:pt x="7711" y="2511"/>
                  </a:cubicBezTo>
                  <a:cubicBezTo>
                    <a:pt x="7739" y="2594"/>
                    <a:pt x="7822" y="2636"/>
                    <a:pt x="7905" y="2636"/>
                  </a:cubicBezTo>
                  <a:cubicBezTo>
                    <a:pt x="7947" y="2636"/>
                    <a:pt x="7975" y="2622"/>
                    <a:pt x="8016" y="2622"/>
                  </a:cubicBezTo>
                  <a:cubicBezTo>
                    <a:pt x="8613" y="2622"/>
                    <a:pt x="9098" y="3121"/>
                    <a:pt x="9098" y="3718"/>
                  </a:cubicBezTo>
                  <a:cubicBezTo>
                    <a:pt x="9098" y="4328"/>
                    <a:pt x="8613" y="4813"/>
                    <a:pt x="8016" y="4813"/>
                  </a:cubicBezTo>
                  <a:lnTo>
                    <a:pt x="7073" y="4813"/>
                  </a:lnTo>
                  <a:cubicBezTo>
                    <a:pt x="7004" y="3870"/>
                    <a:pt x="6380" y="3024"/>
                    <a:pt x="5492" y="2705"/>
                  </a:cubicBezTo>
                  <a:cubicBezTo>
                    <a:pt x="5230" y="2611"/>
                    <a:pt x="4957" y="2565"/>
                    <a:pt x="4687" y="2565"/>
                  </a:cubicBezTo>
                  <a:cubicBezTo>
                    <a:pt x="4001" y="2565"/>
                    <a:pt x="3329" y="2857"/>
                    <a:pt x="2872" y="3385"/>
                  </a:cubicBezTo>
                  <a:cubicBezTo>
                    <a:pt x="2705" y="3579"/>
                    <a:pt x="2567" y="3787"/>
                    <a:pt x="2456" y="4023"/>
                  </a:cubicBezTo>
                  <a:cubicBezTo>
                    <a:pt x="2358" y="4272"/>
                    <a:pt x="2289" y="4550"/>
                    <a:pt x="2275" y="4813"/>
                  </a:cubicBezTo>
                  <a:lnTo>
                    <a:pt x="1762" y="4813"/>
                  </a:lnTo>
                  <a:cubicBezTo>
                    <a:pt x="999" y="4813"/>
                    <a:pt x="376" y="4189"/>
                    <a:pt x="376" y="3426"/>
                  </a:cubicBezTo>
                  <a:cubicBezTo>
                    <a:pt x="376" y="2719"/>
                    <a:pt x="944" y="2109"/>
                    <a:pt x="1651" y="2054"/>
                  </a:cubicBezTo>
                  <a:cubicBezTo>
                    <a:pt x="1735" y="2039"/>
                    <a:pt x="1803" y="1984"/>
                    <a:pt x="1818" y="1900"/>
                  </a:cubicBezTo>
                  <a:cubicBezTo>
                    <a:pt x="1984" y="1194"/>
                    <a:pt x="2484" y="611"/>
                    <a:pt x="3177" y="362"/>
                  </a:cubicBezTo>
                  <a:cubicBezTo>
                    <a:pt x="3273" y="334"/>
                    <a:pt x="3316" y="223"/>
                    <a:pt x="3273" y="125"/>
                  </a:cubicBezTo>
                  <a:cubicBezTo>
                    <a:pt x="3251" y="48"/>
                    <a:pt x="3176" y="6"/>
                    <a:pt x="3098" y="6"/>
                  </a:cubicBezTo>
                  <a:cubicBezTo>
                    <a:pt x="3078" y="6"/>
                    <a:pt x="3058" y="9"/>
                    <a:pt x="3038" y="14"/>
                  </a:cubicBezTo>
                  <a:cubicBezTo>
                    <a:pt x="2650" y="153"/>
                    <a:pt x="2303" y="403"/>
                    <a:pt x="2025" y="722"/>
                  </a:cubicBezTo>
                  <a:cubicBezTo>
                    <a:pt x="1776" y="1000"/>
                    <a:pt x="1596" y="1332"/>
                    <a:pt x="1498" y="1693"/>
                  </a:cubicBezTo>
                  <a:cubicBezTo>
                    <a:pt x="653" y="1832"/>
                    <a:pt x="1" y="2581"/>
                    <a:pt x="1" y="3426"/>
                  </a:cubicBezTo>
                  <a:cubicBezTo>
                    <a:pt x="1" y="4397"/>
                    <a:pt x="792" y="5188"/>
                    <a:pt x="1762" y="5188"/>
                  </a:cubicBezTo>
                  <a:lnTo>
                    <a:pt x="2289" y="5188"/>
                  </a:lnTo>
                  <a:cubicBezTo>
                    <a:pt x="2317" y="5534"/>
                    <a:pt x="2428" y="5881"/>
                    <a:pt x="2608" y="6186"/>
                  </a:cubicBezTo>
                  <a:cubicBezTo>
                    <a:pt x="2469" y="6214"/>
                    <a:pt x="2330" y="6283"/>
                    <a:pt x="2206" y="6394"/>
                  </a:cubicBezTo>
                  <a:lnTo>
                    <a:pt x="542" y="8072"/>
                  </a:lnTo>
                  <a:cubicBezTo>
                    <a:pt x="250" y="8350"/>
                    <a:pt x="250" y="8807"/>
                    <a:pt x="542" y="9099"/>
                  </a:cubicBezTo>
                  <a:cubicBezTo>
                    <a:pt x="681" y="9237"/>
                    <a:pt x="868" y="9307"/>
                    <a:pt x="1055" y="9307"/>
                  </a:cubicBezTo>
                  <a:cubicBezTo>
                    <a:pt x="1242" y="9307"/>
                    <a:pt x="1430" y="9237"/>
                    <a:pt x="1568" y="9099"/>
                  </a:cubicBezTo>
                  <a:lnTo>
                    <a:pt x="3232" y="7420"/>
                  </a:lnTo>
                  <a:cubicBezTo>
                    <a:pt x="3343" y="7309"/>
                    <a:pt x="3412" y="7170"/>
                    <a:pt x="3440" y="7018"/>
                  </a:cubicBezTo>
                  <a:cubicBezTo>
                    <a:pt x="3815" y="7240"/>
                    <a:pt x="4244" y="7364"/>
                    <a:pt x="4675" y="7364"/>
                  </a:cubicBezTo>
                  <a:cubicBezTo>
                    <a:pt x="5285" y="7364"/>
                    <a:pt x="5895" y="7129"/>
                    <a:pt x="6367" y="6658"/>
                  </a:cubicBezTo>
                  <a:cubicBezTo>
                    <a:pt x="6783" y="6242"/>
                    <a:pt x="7004" y="5728"/>
                    <a:pt x="7060" y="5188"/>
                  </a:cubicBezTo>
                  <a:lnTo>
                    <a:pt x="8016" y="5188"/>
                  </a:lnTo>
                  <a:cubicBezTo>
                    <a:pt x="8821" y="5188"/>
                    <a:pt x="9473" y="4522"/>
                    <a:pt x="9473" y="3718"/>
                  </a:cubicBezTo>
                  <a:cubicBezTo>
                    <a:pt x="9473" y="2913"/>
                    <a:pt x="8821" y="2261"/>
                    <a:pt x="8016" y="2261"/>
                  </a:cubicBezTo>
                  <a:lnTo>
                    <a:pt x="8003" y="2261"/>
                  </a:lnTo>
                  <a:cubicBezTo>
                    <a:pt x="7670" y="1540"/>
                    <a:pt x="6935" y="1055"/>
                    <a:pt x="6130" y="1055"/>
                  </a:cubicBezTo>
                  <a:lnTo>
                    <a:pt x="6061" y="1055"/>
                  </a:lnTo>
                  <a:cubicBezTo>
                    <a:pt x="5770" y="569"/>
                    <a:pt x="5313" y="209"/>
                    <a:pt x="4786" y="14"/>
                  </a:cubicBezTo>
                  <a:cubicBezTo>
                    <a:pt x="4763" y="5"/>
                    <a:pt x="4740" y="1"/>
                    <a:pt x="4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6"/>
            <p:cNvSpPr/>
            <p:nvPr/>
          </p:nvSpPr>
          <p:spPr>
            <a:xfrm>
              <a:off x="6361570" y="1220827"/>
              <a:ext cx="19025" cy="17690"/>
            </a:xfrm>
            <a:custGeom>
              <a:rect b="b" l="l" r="r" t="t"/>
              <a:pathLst>
                <a:path extrusionOk="0" h="371" w="399">
                  <a:moveTo>
                    <a:pt x="187" y="1"/>
                  </a:moveTo>
                  <a:cubicBezTo>
                    <a:pt x="174" y="1"/>
                    <a:pt x="161" y="2"/>
                    <a:pt x="149" y="4"/>
                  </a:cubicBezTo>
                  <a:cubicBezTo>
                    <a:pt x="79" y="32"/>
                    <a:pt x="24" y="101"/>
                    <a:pt x="11" y="171"/>
                  </a:cubicBezTo>
                  <a:cubicBezTo>
                    <a:pt x="1" y="288"/>
                    <a:pt x="101" y="370"/>
                    <a:pt x="200" y="370"/>
                  </a:cubicBezTo>
                  <a:cubicBezTo>
                    <a:pt x="241" y="370"/>
                    <a:pt x="283" y="356"/>
                    <a:pt x="316" y="323"/>
                  </a:cubicBezTo>
                  <a:cubicBezTo>
                    <a:pt x="385" y="267"/>
                    <a:pt x="399" y="156"/>
                    <a:pt x="357" y="88"/>
                  </a:cubicBezTo>
                  <a:cubicBezTo>
                    <a:pt x="323" y="30"/>
                    <a:pt x="250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0" name="Google Shape;410;p56"/>
          <p:cNvGrpSpPr/>
          <p:nvPr/>
        </p:nvGrpSpPr>
        <p:grpSpPr>
          <a:xfrm>
            <a:off x="723837" y="1482615"/>
            <a:ext cx="267223" cy="233165"/>
            <a:chOff x="6908262" y="1240186"/>
            <a:chExt cx="472209" cy="412024"/>
          </a:xfrm>
        </p:grpSpPr>
        <p:sp>
          <p:nvSpPr>
            <p:cNvPr id="411" name="Google Shape;411;p56"/>
            <p:cNvSpPr/>
            <p:nvPr/>
          </p:nvSpPr>
          <p:spPr>
            <a:xfrm>
              <a:off x="7105958" y="1594618"/>
              <a:ext cx="76769" cy="17929"/>
            </a:xfrm>
            <a:custGeom>
              <a:rect b="b" l="l" r="r" t="t"/>
              <a:pathLst>
                <a:path extrusionOk="0" h="376" w="1610">
                  <a:moveTo>
                    <a:pt x="181" y="0"/>
                  </a:moveTo>
                  <a:cubicBezTo>
                    <a:pt x="84" y="0"/>
                    <a:pt x="1" y="84"/>
                    <a:pt x="1" y="181"/>
                  </a:cubicBezTo>
                  <a:cubicBezTo>
                    <a:pt x="1" y="292"/>
                    <a:pt x="84" y="375"/>
                    <a:pt x="181" y="375"/>
                  </a:cubicBezTo>
                  <a:lnTo>
                    <a:pt x="1429" y="375"/>
                  </a:lnTo>
                  <a:cubicBezTo>
                    <a:pt x="1540" y="375"/>
                    <a:pt x="1609" y="292"/>
                    <a:pt x="1609" y="181"/>
                  </a:cubicBezTo>
                  <a:cubicBezTo>
                    <a:pt x="1609" y="84"/>
                    <a:pt x="1540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6"/>
            <p:cNvSpPr/>
            <p:nvPr/>
          </p:nvSpPr>
          <p:spPr>
            <a:xfrm>
              <a:off x="7080209" y="1365642"/>
              <a:ext cx="136229" cy="159593"/>
            </a:xfrm>
            <a:custGeom>
              <a:rect b="b" l="l" r="r" t="t"/>
              <a:pathLst>
                <a:path extrusionOk="0" h="3347" w="2857">
                  <a:moveTo>
                    <a:pt x="1054" y="2237"/>
                  </a:moveTo>
                  <a:cubicBezTo>
                    <a:pt x="1262" y="2237"/>
                    <a:pt x="1415" y="2404"/>
                    <a:pt x="1415" y="2598"/>
                  </a:cubicBezTo>
                  <a:lnTo>
                    <a:pt x="1415" y="2611"/>
                  </a:lnTo>
                  <a:cubicBezTo>
                    <a:pt x="1415" y="2820"/>
                    <a:pt x="1262" y="2972"/>
                    <a:pt x="1054" y="2972"/>
                  </a:cubicBezTo>
                  <a:lnTo>
                    <a:pt x="735" y="2972"/>
                  </a:lnTo>
                  <a:cubicBezTo>
                    <a:pt x="541" y="2972"/>
                    <a:pt x="374" y="2820"/>
                    <a:pt x="374" y="2611"/>
                  </a:cubicBezTo>
                  <a:lnTo>
                    <a:pt x="374" y="2598"/>
                  </a:lnTo>
                  <a:cubicBezTo>
                    <a:pt x="374" y="2404"/>
                    <a:pt x="541" y="2237"/>
                    <a:pt x="735" y="2237"/>
                  </a:cubicBezTo>
                  <a:close/>
                  <a:moveTo>
                    <a:pt x="1594" y="1"/>
                  </a:moveTo>
                  <a:cubicBezTo>
                    <a:pt x="1580" y="1"/>
                    <a:pt x="1567" y="2"/>
                    <a:pt x="1553" y="4"/>
                  </a:cubicBezTo>
                  <a:cubicBezTo>
                    <a:pt x="1470" y="32"/>
                    <a:pt x="1415" y="102"/>
                    <a:pt x="1415" y="185"/>
                  </a:cubicBezTo>
                  <a:lnTo>
                    <a:pt x="1415" y="1960"/>
                  </a:lnTo>
                  <a:cubicBezTo>
                    <a:pt x="1317" y="1904"/>
                    <a:pt x="1193" y="1862"/>
                    <a:pt x="1054" y="1862"/>
                  </a:cubicBezTo>
                  <a:lnTo>
                    <a:pt x="735" y="1862"/>
                  </a:lnTo>
                  <a:cubicBezTo>
                    <a:pt x="333" y="1862"/>
                    <a:pt x="0" y="2195"/>
                    <a:pt x="0" y="2598"/>
                  </a:cubicBezTo>
                  <a:lnTo>
                    <a:pt x="0" y="2611"/>
                  </a:lnTo>
                  <a:cubicBezTo>
                    <a:pt x="0" y="3014"/>
                    <a:pt x="333" y="3347"/>
                    <a:pt x="735" y="3347"/>
                  </a:cubicBezTo>
                  <a:lnTo>
                    <a:pt x="1054" y="3347"/>
                  </a:lnTo>
                  <a:cubicBezTo>
                    <a:pt x="1456" y="3347"/>
                    <a:pt x="1789" y="3014"/>
                    <a:pt x="1789" y="2611"/>
                  </a:cubicBezTo>
                  <a:lnTo>
                    <a:pt x="1789" y="2598"/>
                  </a:lnTo>
                  <a:lnTo>
                    <a:pt x="1789" y="614"/>
                  </a:lnTo>
                  <a:cubicBezTo>
                    <a:pt x="1872" y="670"/>
                    <a:pt x="1983" y="725"/>
                    <a:pt x="2108" y="767"/>
                  </a:cubicBezTo>
                  <a:cubicBezTo>
                    <a:pt x="2399" y="850"/>
                    <a:pt x="2469" y="1058"/>
                    <a:pt x="2469" y="1058"/>
                  </a:cubicBezTo>
                  <a:lnTo>
                    <a:pt x="2482" y="1086"/>
                  </a:lnTo>
                  <a:cubicBezTo>
                    <a:pt x="2505" y="1154"/>
                    <a:pt x="2575" y="1204"/>
                    <a:pt x="2645" y="1204"/>
                  </a:cubicBezTo>
                  <a:cubicBezTo>
                    <a:pt x="2661" y="1204"/>
                    <a:pt x="2676" y="1202"/>
                    <a:pt x="2691" y="1197"/>
                  </a:cubicBezTo>
                  <a:cubicBezTo>
                    <a:pt x="2802" y="1183"/>
                    <a:pt x="2857" y="1072"/>
                    <a:pt x="2829" y="975"/>
                  </a:cubicBezTo>
                  <a:lnTo>
                    <a:pt x="2829" y="961"/>
                  </a:lnTo>
                  <a:cubicBezTo>
                    <a:pt x="2787" y="808"/>
                    <a:pt x="2607" y="531"/>
                    <a:pt x="2219" y="407"/>
                  </a:cubicBezTo>
                  <a:cubicBezTo>
                    <a:pt x="1914" y="309"/>
                    <a:pt x="1775" y="115"/>
                    <a:pt x="1761" y="87"/>
                  </a:cubicBezTo>
                  <a:cubicBezTo>
                    <a:pt x="1726" y="30"/>
                    <a:pt x="1663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6"/>
            <p:cNvSpPr/>
            <p:nvPr/>
          </p:nvSpPr>
          <p:spPr>
            <a:xfrm>
              <a:off x="7019365" y="1240186"/>
              <a:ext cx="249999" cy="412024"/>
            </a:xfrm>
            <a:custGeom>
              <a:rect b="b" l="l" r="r" t="t"/>
              <a:pathLst>
                <a:path extrusionOk="0" h="8641" w="5243">
                  <a:moveTo>
                    <a:pt x="3578" y="361"/>
                  </a:moveTo>
                  <a:lnTo>
                    <a:pt x="3578" y="403"/>
                  </a:lnTo>
                  <a:lnTo>
                    <a:pt x="3578" y="666"/>
                  </a:lnTo>
                  <a:cubicBezTo>
                    <a:pt x="3578" y="736"/>
                    <a:pt x="3523" y="791"/>
                    <a:pt x="3453" y="791"/>
                  </a:cubicBezTo>
                  <a:lnTo>
                    <a:pt x="1803" y="791"/>
                  </a:lnTo>
                  <a:cubicBezTo>
                    <a:pt x="1720" y="791"/>
                    <a:pt x="1665" y="736"/>
                    <a:pt x="1665" y="666"/>
                  </a:cubicBezTo>
                  <a:lnTo>
                    <a:pt x="1665" y="403"/>
                  </a:lnTo>
                  <a:lnTo>
                    <a:pt x="1665" y="361"/>
                  </a:lnTo>
                  <a:close/>
                  <a:moveTo>
                    <a:pt x="832" y="0"/>
                  </a:moveTo>
                  <a:cubicBezTo>
                    <a:pt x="374" y="0"/>
                    <a:pt x="0" y="375"/>
                    <a:pt x="0" y="832"/>
                  </a:cubicBezTo>
                  <a:lnTo>
                    <a:pt x="0" y="1636"/>
                  </a:lnTo>
                  <a:cubicBezTo>
                    <a:pt x="0" y="1747"/>
                    <a:pt x="84" y="1831"/>
                    <a:pt x="180" y="1831"/>
                  </a:cubicBezTo>
                  <a:cubicBezTo>
                    <a:pt x="291" y="1831"/>
                    <a:pt x="374" y="1747"/>
                    <a:pt x="374" y="1636"/>
                  </a:cubicBezTo>
                  <a:lnTo>
                    <a:pt x="374" y="832"/>
                  </a:lnTo>
                  <a:cubicBezTo>
                    <a:pt x="374" y="569"/>
                    <a:pt x="568" y="361"/>
                    <a:pt x="832" y="361"/>
                  </a:cubicBezTo>
                  <a:lnTo>
                    <a:pt x="1262" y="361"/>
                  </a:lnTo>
                  <a:cubicBezTo>
                    <a:pt x="1276" y="361"/>
                    <a:pt x="1290" y="388"/>
                    <a:pt x="1290" y="403"/>
                  </a:cubicBezTo>
                  <a:lnTo>
                    <a:pt x="1290" y="666"/>
                  </a:lnTo>
                  <a:cubicBezTo>
                    <a:pt x="1290" y="943"/>
                    <a:pt x="1526" y="1165"/>
                    <a:pt x="1803" y="1165"/>
                  </a:cubicBezTo>
                  <a:lnTo>
                    <a:pt x="3453" y="1165"/>
                  </a:lnTo>
                  <a:cubicBezTo>
                    <a:pt x="3730" y="1165"/>
                    <a:pt x="3952" y="943"/>
                    <a:pt x="3952" y="666"/>
                  </a:cubicBezTo>
                  <a:lnTo>
                    <a:pt x="3952" y="403"/>
                  </a:lnTo>
                  <a:cubicBezTo>
                    <a:pt x="3952" y="388"/>
                    <a:pt x="3967" y="361"/>
                    <a:pt x="3994" y="361"/>
                  </a:cubicBezTo>
                  <a:lnTo>
                    <a:pt x="4410" y="361"/>
                  </a:lnTo>
                  <a:cubicBezTo>
                    <a:pt x="4673" y="361"/>
                    <a:pt x="4882" y="569"/>
                    <a:pt x="4882" y="832"/>
                  </a:cubicBezTo>
                  <a:lnTo>
                    <a:pt x="4882" y="7808"/>
                  </a:lnTo>
                  <a:cubicBezTo>
                    <a:pt x="4882" y="8058"/>
                    <a:pt x="4673" y="8265"/>
                    <a:pt x="4410" y="8265"/>
                  </a:cubicBezTo>
                  <a:lnTo>
                    <a:pt x="832" y="8265"/>
                  </a:lnTo>
                  <a:cubicBezTo>
                    <a:pt x="583" y="8265"/>
                    <a:pt x="374" y="8058"/>
                    <a:pt x="374" y="7808"/>
                  </a:cubicBezTo>
                  <a:lnTo>
                    <a:pt x="374" y="3273"/>
                  </a:lnTo>
                  <a:cubicBezTo>
                    <a:pt x="374" y="3162"/>
                    <a:pt x="291" y="3079"/>
                    <a:pt x="180" y="3079"/>
                  </a:cubicBezTo>
                  <a:cubicBezTo>
                    <a:pt x="84" y="3079"/>
                    <a:pt x="0" y="3162"/>
                    <a:pt x="0" y="3273"/>
                  </a:cubicBezTo>
                  <a:lnTo>
                    <a:pt x="0" y="7808"/>
                  </a:lnTo>
                  <a:cubicBezTo>
                    <a:pt x="0" y="8265"/>
                    <a:pt x="374" y="8640"/>
                    <a:pt x="832" y="8640"/>
                  </a:cubicBezTo>
                  <a:lnTo>
                    <a:pt x="4410" y="8640"/>
                  </a:lnTo>
                  <a:cubicBezTo>
                    <a:pt x="4882" y="8640"/>
                    <a:pt x="5242" y="8265"/>
                    <a:pt x="5242" y="7808"/>
                  </a:cubicBezTo>
                  <a:lnTo>
                    <a:pt x="5242" y="832"/>
                  </a:lnTo>
                  <a:cubicBezTo>
                    <a:pt x="5242" y="375"/>
                    <a:pt x="4882" y="0"/>
                    <a:pt x="4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6"/>
            <p:cNvSpPr/>
            <p:nvPr/>
          </p:nvSpPr>
          <p:spPr>
            <a:xfrm>
              <a:off x="6955183" y="1401691"/>
              <a:ext cx="41722" cy="97606"/>
            </a:xfrm>
            <a:custGeom>
              <a:rect b="b" l="l" r="r" t="t"/>
              <a:pathLst>
                <a:path extrusionOk="0" h="2047" w="875">
                  <a:moveTo>
                    <a:pt x="668" y="1"/>
                  </a:moveTo>
                  <a:cubicBezTo>
                    <a:pt x="621" y="1"/>
                    <a:pt x="576" y="18"/>
                    <a:pt x="542" y="52"/>
                  </a:cubicBezTo>
                  <a:cubicBezTo>
                    <a:pt x="1" y="594"/>
                    <a:pt x="1" y="1454"/>
                    <a:pt x="542" y="1994"/>
                  </a:cubicBezTo>
                  <a:cubicBezTo>
                    <a:pt x="576" y="2029"/>
                    <a:pt x="625" y="2046"/>
                    <a:pt x="673" y="2046"/>
                  </a:cubicBezTo>
                  <a:cubicBezTo>
                    <a:pt x="722" y="2046"/>
                    <a:pt x="771" y="2029"/>
                    <a:pt x="805" y="1994"/>
                  </a:cubicBezTo>
                  <a:cubicBezTo>
                    <a:pt x="875" y="1911"/>
                    <a:pt x="875" y="1800"/>
                    <a:pt x="805" y="1731"/>
                  </a:cubicBezTo>
                  <a:cubicBezTo>
                    <a:pt x="417" y="1343"/>
                    <a:pt x="417" y="705"/>
                    <a:pt x="805" y="316"/>
                  </a:cubicBezTo>
                  <a:cubicBezTo>
                    <a:pt x="875" y="246"/>
                    <a:pt x="875" y="122"/>
                    <a:pt x="805" y="52"/>
                  </a:cubicBezTo>
                  <a:cubicBezTo>
                    <a:pt x="763" y="18"/>
                    <a:pt x="715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6"/>
            <p:cNvSpPr/>
            <p:nvPr/>
          </p:nvSpPr>
          <p:spPr>
            <a:xfrm>
              <a:off x="6908262" y="1371269"/>
              <a:ext cx="58220" cy="158592"/>
            </a:xfrm>
            <a:custGeom>
              <a:rect b="b" l="l" r="r" t="t"/>
              <a:pathLst>
                <a:path extrusionOk="0" h="3326" w="1221">
                  <a:moveTo>
                    <a:pt x="1014" y="1"/>
                  </a:moveTo>
                  <a:cubicBezTo>
                    <a:pt x="967" y="1"/>
                    <a:pt x="922" y="18"/>
                    <a:pt x="888" y="52"/>
                  </a:cubicBezTo>
                  <a:cubicBezTo>
                    <a:pt x="1" y="940"/>
                    <a:pt x="1" y="2382"/>
                    <a:pt x="888" y="3270"/>
                  </a:cubicBezTo>
                  <a:cubicBezTo>
                    <a:pt x="916" y="3297"/>
                    <a:pt x="971" y="3325"/>
                    <a:pt x="1012" y="3325"/>
                  </a:cubicBezTo>
                  <a:cubicBezTo>
                    <a:pt x="1068" y="3325"/>
                    <a:pt x="1110" y="3297"/>
                    <a:pt x="1151" y="3270"/>
                  </a:cubicBezTo>
                  <a:cubicBezTo>
                    <a:pt x="1221" y="3201"/>
                    <a:pt x="1221" y="3076"/>
                    <a:pt x="1151" y="3007"/>
                  </a:cubicBezTo>
                  <a:cubicBezTo>
                    <a:pt x="402" y="2258"/>
                    <a:pt x="402" y="1051"/>
                    <a:pt x="1151" y="316"/>
                  </a:cubicBezTo>
                  <a:cubicBezTo>
                    <a:pt x="1221" y="247"/>
                    <a:pt x="1221" y="122"/>
                    <a:pt x="1151" y="52"/>
                  </a:cubicBezTo>
                  <a:cubicBezTo>
                    <a:pt x="1109" y="18"/>
                    <a:pt x="1061" y="1"/>
                    <a:pt x="1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6"/>
            <p:cNvSpPr/>
            <p:nvPr/>
          </p:nvSpPr>
          <p:spPr>
            <a:xfrm>
              <a:off x="7291781" y="1401691"/>
              <a:ext cx="41722" cy="97606"/>
            </a:xfrm>
            <a:custGeom>
              <a:rect b="b" l="l" r="r" t="t"/>
              <a:pathLst>
                <a:path extrusionOk="0" h="2047" w="875">
                  <a:moveTo>
                    <a:pt x="210" y="1"/>
                  </a:moveTo>
                  <a:cubicBezTo>
                    <a:pt x="163" y="1"/>
                    <a:pt x="119" y="18"/>
                    <a:pt x="84" y="52"/>
                  </a:cubicBezTo>
                  <a:cubicBezTo>
                    <a:pt x="1" y="122"/>
                    <a:pt x="1" y="246"/>
                    <a:pt x="84" y="316"/>
                  </a:cubicBezTo>
                  <a:cubicBezTo>
                    <a:pt x="472" y="705"/>
                    <a:pt x="472" y="1343"/>
                    <a:pt x="84" y="1731"/>
                  </a:cubicBezTo>
                  <a:cubicBezTo>
                    <a:pt x="1" y="1800"/>
                    <a:pt x="1" y="1911"/>
                    <a:pt x="84" y="1994"/>
                  </a:cubicBezTo>
                  <a:cubicBezTo>
                    <a:pt x="119" y="2029"/>
                    <a:pt x="163" y="2046"/>
                    <a:pt x="210" y="2046"/>
                  </a:cubicBezTo>
                  <a:cubicBezTo>
                    <a:pt x="257" y="2046"/>
                    <a:pt x="305" y="2029"/>
                    <a:pt x="347" y="1994"/>
                  </a:cubicBezTo>
                  <a:cubicBezTo>
                    <a:pt x="874" y="1454"/>
                    <a:pt x="874" y="594"/>
                    <a:pt x="347" y="52"/>
                  </a:cubicBezTo>
                  <a:cubicBezTo>
                    <a:pt x="305" y="18"/>
                    <a:pt x="257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6"/>
            <p:cNvSpPr/>
            <p:nvPr/>
          </p:nvSpPr>
          <p:spPr>
            <a:xfrm>
              <a:off x="7322871" y="1371269"/>
              <a:ext cx="57600" cy="158449"/>
            </a:xfrm>
            <a:custGeom>
              <a:rect b="b" l="l" r="r" t="t"/>
              <a:pathLst>
                <a:path extrusionOk="0" h="3323" w="1208">
                  <a:moveTo>
                    <a:pt x="196" y="1"/>
                  </a:moveTo>
                  <a:cubicBezTo>
                    <a:pt x="149" y="1"/>
                    <a:pt x="104" y="18"/>
                    <a:pt x="70" y="52"/>
                  </a:cubicBezTo>
                  <a:cubicBezTo>
                    <a:pt x="0" y="122"/>
                    <a:pt x="0" y="247"/>
                    <a:pt x="70" y="316"/>
                  </a:cubicBezTo>
                  <a:cubicBezTo>
                    <a:pt x="805" y="1051"/>
                    <a:pt x="805" y="2258"/>
                    <a:pt x="70" y="3007"/>
                  </a:cubicBezTo>
                  <a:cubicBezTo>
                    <a:pt x="0" y="3076"/>
                    <a:pt x="0" y="3201"/>
                    <a:pt x="70" y="3270"/>
                  </a:cubicBezTo>
                  <a:cubicBezTo>
                    <a:pt x="104" y="3305"/>
                    <a:pt x="149" y="3322"/>
                    <a:pt x="196" y="3322"/>
                  </a:cubicBezTo>
                  <a:cubicBezTo>
                    <a:pt x="243" y="3322"/>
                    <a:pt x="291" y="3305"/>
                    <a:pt x="333" y="3270"/>
                  </a:cubicBezTo>
                  <a:cubicBezTo>
                    <a:pt x="1207" y="2382"/>
                    <a:pt x="1207" y="940"/>
                    <a:pt x="333" y="52"/>
                  </a:cubicBezTo>
                  <a:cubicBezTo>
                    <a:pt x="291" y="18"/>
                    <a:pt x="243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6"/>
            <p:cNvSpPr/>
            <p:nvPr/>
          </p:nvSpPr>
          <p:spPr>
            <a:xfrm>
              <a:off x="7018030" y="1348476"/>
              <a:ext cx="19502" cy="17786"/>
            </a:xfrm>
            <a:custGeom>
              <a:rect b="b" l="l" r="r" t="t"/>
              <a:pathLst>
                <a:path extrusionOk="0" h="373" w="409">
                  <a:moveTo>
                    <a:pt x="207" y="1"/>
                  </a:moveTo>
                  <a:cubicBezTo>
                    <a:pt x="168" y="1"/>
                    <a:pt x="128" y="14"/>
                    <a:pt x="97" y="46"/>
                  </a:cubicBezTo>
                  <a:cubicBezTo>
                    <a:pt x="14" y="101"/>
                    <a:pt x="1" y="212"/>
                    <a:pt x="56" y="295"/>
                  </a:cubicBezTo>
                  <a:cubicBezTo>
                    <a:pt x="93" y="348"/>
                    <a:pt x="148" y="373"/>
                    <a:pt x="204" y="373"/>
                  </a:cubicBezTo>
                  <a:cubicBezTo>
                    <a:pt x="292" y="373"/>
                    <a:pt x="380" y="309"/>
                    <a:pt x="389" y="198"/>
                  </a:cubicBezTo>
                  <a:cubicBezTo>
                    <a:pt x="409" y="88"/>
                    <a:pt x="307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56"/>
          <p:cNvCxnSpPr/>
          <p:nvPr/>
        </p:nvCxnSpPr>
        <p:spPr>
          <a:xfrm>
            <a:off x="729625" y="1355100"/>
            <a:ext cx="25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0" name="Google Shape;420;p56"/>
          <p:cNvCxnSpPr/>
          <p:nvPr/>
        </p:nvCxnSpPr>
        <p:spPr>
          <a:xfrm>
            <a:off x="729625" y="1845525"/>
            <a:ext cx="25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1" name="Google Shape;421;p56"/>
          <p:cNvSpPr/>
          <p:nvPr/>
        </p:nvSpPr>
        <p:spPr>
          <a:xfrm>
            <a:off x="247650" y="201700"/>
            <a:ext cx="8648700" cy="4639200"/>
          </a:xfrm>
          <a:prstGeom prst="roundRect">
            <a:avLst>
              <a:gd fmla="val 9231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494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013" y="576087"/>
            <a:ext cx="8325974" cy="31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2675" y="3954650"/>
            <a:ext cx="1038648" cy="1038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1268200" y="426525"/>
            <a:ext cx="7155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FFAA00"/>
                </a:solidFill>
              </a:rPr>
              <a:t>Free RTOS Source file</a:t>
            </a:r>
            <a:endParaRPr>
              <a:solidFill>
                <a:srgbClr val="FFAA00"/>
              </a:solidFill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393625" y="503123"/>
            <a:ext cx="863176" cy="44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5932" y="951151"/>
            <a:ext cx="6579394" cy="376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393625" y="503123"/>
            <a:ext cx="863176" cy="44802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>
            <p:ph type="title"/>
          </p:nvPr>
        </p:nvSpPr>
        <p:spPr>
          <a:xfrm>
            <a:off x="1268200" y="426525"/>
            <a:ext cx="7155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FFAA00"/>
                </a:solidFill>
              </a:rPr>
              <a:t>FreeRTOS Config.h</a:t>
            </a:r>
            <a:endParaRPr>
              <a:solidFill>
                <a:srgbClr val="FFAA00"/>
              </a:solidFill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0051" y="951151"/>
            <a:ext cx="6000943" cy="3635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1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393625" y="503123"/>
            <a:ext cx="863176" cy="44802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 txBox="1"/>
          <p:nvPr>
            <p:ph type="title"/>
          </p:nvPr>
        </p:nvSpPr>
        <p:spPr>
          <a:xfrm>
            <a:off x="1268200" y="426525"/>
            <a:ext cx="7155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accent1"/>
                </a:solidFill>
              </a:rPr>
              <a:t>xTaskCreate() API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7296" y="951150"/>
            <a:ext cx="6192298" cy="3694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2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393625" y="503123"/>
            <a:ext cx="863176" cy="44802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/>
          <p:nvPr>
            <p:ph type="title"/>
          </p:nvPr>
        </p:nvSpPr>
        <p:spPr>
          <a:xfrm>
            <a:off x="1268200" y="426525"/>
            <a:ext cx="7155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accent1"/>
                </a:solidFill>
              </a:rPr>
              <a:t>vTaskDelay() API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49" name="Google Shape;24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201" y="951151"/>
            <a:ext cx="6343650" cy="3635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3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393625" y="503123"/>
            <a:ext cx="863176" cy="44802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>
            <p:ph type="title"/>
          </p:nvPr>
        </p:nvSpPr>
        <p:spPr>
          <a:xfrm>
            <a:off x="1268200" y="426525"/>
            <a:ext cx="7155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accent1"/>
                </a:solidFill>
              </a:rPr>
              <a:t>vTaskStartScheduler() API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56" name="Google Shape;25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6055" y="951151"/>
            <a:ext cx="5780190" cy="369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4"/>
          <p:cNvPicPr preferRelativeResize="0"/>
          <p:nvPr/>
        </p:nvPicPr>
        <p:blipFill rotWithShape="1">
          <a:blip r:embed="rId3">
            <a:alphaModFix/>
          </a:blip>
          <a:srcRect b="24913" l="0" r="0" t="23184"/>
          <a:stretch/>
        </p:blipFill>
        <p:spPr>
          <a:xfrm>
            <a:off x="393625" y="503123"/>
            <a:ext cx="863176" cy="44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274" y="371475"/>
            <a:ext cx="5529264" cy="4214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usic Subject for High School: Sharing Our Music Playlists! by Slidesgo">
  <a:themeElements>
    <a:clrScheme name="Simple Light">
      <a:dk1>
        <a:srgbClr val="FFFFFF"/>
      </a:dk1>
      <a:lt1>
        <a:srgbClr val="353445"/>
      </a:lt1>
      <a:dk2>
        <a:srgbClr val="FF6A92"/>
      </a:dk2>
      <a:lt2>
        <a:srgbClr val="00B76C"/>
      </a:lt2>
      <a:accent1>
        <a:srgbClr val="FFB600"/>
      </a:accent1>
      <a:accent2>
        <a:srgbClr val="282733"/>
      </a:accent2>
      <a:accent3>
        <a:srgbClr val="DCDEE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